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5" r:id="rId4"/>
    <p:sldId id="262" r:id="rId5"/>
    <p:sldId id="264" r:id="rId6"/>
    <p:sldId id="266" r:id="rId7"/>
    <p:sldId id="268" r:id="rId8"/>
    <p:sldId id="273" r:id="rId9"/>
    <p:sldId id="271" r:id="rId10"/>
    <p:sldId id="296" r:id="rId11"/>
    <p:sldId id="297" r:id="rId12"/>
    <p:sldId id="279" r:id="rId13"/>
    <p:sldId id="280" r:id="rId14"/>
    <p:sldId id="282" r:id="rId15"/>
    <p:sldId id="281" r:id="rId16"/>
    <p:sldId id="285" r:id="rId17"/>
    <p:sldId id="298" r:id="rId18"/>
    <p:sldId id="284" r:id="rId19"/>
    <p:sldId id="286" r:id="rId20"/>
    <p:sldId id="288" r:id="rId21"/>
    <p:sldId id="287" r:id="rId22"/>
    <p:sldId id="290" r:id="rId23"/>
    <p:sldId id="292" r:id="rId24"/>
    <p:sldId id="293" r:id="rId25"/>
    <p:sldId id="26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891878-9FDF-41EF-B3E2-B7930425CACA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220853-A489-4391-B4A5-7D1C26D9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937B-5CE9-48B2-B466-6E80D94932F5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6977-F847-44CF-8A25-315935AAD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A8B1-8984-4C02-A735-15C639189296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B47E-F387-401D-A546-D9984AD7C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BF9B-EC6D-4DAA-BCDC-C67B34D88C0B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0DA7-FCDD-4BB2-BA97-6293D4083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ADB0-F3C7-43BD-AFC8-FCFE32C91624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3112-3D00-4346-9E36-3E63084B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57A7-6617-4B44-A5BD-B9C90578E69E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EE3E-17AE-4BFE-A913-F6BE9F64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96A2-CDAE-4579-AA38-71A4F85E7D09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2970-28E8-4AEF-8A69-A834E577A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95CF-8702-4486-B790-A4195939E549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706E-66AE-460A-8F40-0BF932290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F30D-7BC8-4B11-A62A-0E637CB71CCC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FF89-AEE7-4167-8A42-30FC7A9A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23C5-B29F-43B3-8F7B-8F4248077336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0441-DD11-4AE5-9FBB-59789D56D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87B7-0161-49AF-B4F3-17DBC89271C1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DF37-B541-426F-A4D1-2D4E59DDF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2754-64C0-4BB9-AA74-DFC2592902CA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F453-6BD5-4012-9B76-4B3BC4884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DE9AC-5B29-4985-8290-908C5E81656A}" type="datetimeFigureOut">
              <a:rPr lang="ru-RU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7339B-FDBB-4401-925A-BE8B6727F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tickets.expo2017astana.com/media/events/0/0/0/e776302e804bdfabb884d9c06ce3f5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850112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75" algn="ctr" eaLnBrk="0" hangingPunct="0">
              <a:defRPr/>
            </a:pPr>
            <a:r>
              <a:rPr lang="en-GB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EXPO-2017 as a way of improvement business tourism in Kazakhstan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kazakh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i?id=b84b473b44276554292a81d144b3227c&amp;n=33&amp;h=215&amp;w=3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hqdef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du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0"/>
            <a:ext cx="485933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worldtourism-5466-540x3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213100"/>
            <a:ext cx="47164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3744416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Visitors to Astana love the modern  buildings in the city.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Bayterek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Astana’s most famous landmark, is a tower. It’s 105 meters tall and looks like a very big tree. It has a glass ‘egg’ on top of it. Tourists can go up to the egg and get a fantastic view the ‘youngest capital in the world’.</a:t>
            </a:r>
          </a:p>
        </p:txBody>
      </p:sp>
      <p:pic>
        <p:nvPicPr>
          <p:cNvPr id="31746" name="Picture 2" descr="http://www.vestikavkaza.ru/upload/iblock/d2b/ubiocazciqdnvajgw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438" y="188913"/>
            <a:ext cx="27828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a360.ru/static/uploads/cache/7d/94/7d9496248092b5f77b426cfbb521b3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4711700"/>
            <a:ext cx="2697162" cy="202406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/>
        </p:spPr>
      </p:pic>
      <p:pic>
        <p:nvPicPr>
          <p:cNvPr id="6150" name="Picture 6" descr="http://img3.proshkolu.ru/content/media/pic/std/1000000/912000/911516-0a209feff0c47f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452688"/>
            <a:ext cx="2784475" cy="208915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88640"/>
            <a:ext cx="381642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The Palace of Peace and Reconciliation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includes a religious center, an opera house with 1.500 seats and a library. It is a perfect pyramid. 62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metres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high with a 62 x 62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metres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square base.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32770" name="Picture 2" descr="http://i2.obozrevatel.ua/8/1392467/282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175" y="4221163"/>
            <a:ext cx="3635375" cy="24241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1" name="Picture 4" descr="http://www.expensivehousing.ru/uploads/posts/2008-12/thumbs/1229969690_108.jpg"/>
          <p:cNvPicPr>
            <a:picLocks noChangeAspect="1" noChangeArrowheads="1"/>
          </p:cNvPicPr>
          <p:nvPr/>
        </p:nvPicPr>
        <p:blipFill>
          <a:blip r:embed="rId3"/>
          <a:srcRect r="-711" b="15257"/>
          <a:stretch>
            <a:fillRect/>
          </a:stretch>
        </p:blipFill>
        <p:spPr bwMode="auto">
          <a:xfrm>
            <a:off x="5795963" y="4221163"/>
            <a:ext cx="3154362" cy="20335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2" name="Picture 6" descr="http://img.kapital.kz/c/62c3d7bac70f09f8f6bdd7557dd460e0/640/480/b/7/f/e/7/0e67e8a0c15c92e9b9424e4af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4221163"/>
            <a:ext cx="3128962" cy="20780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3" name="Picture 10" descr="http://proxy11.media.online.ua/photo/r3-d2004152259/406888_640.jpg"/>
          <p:cNvPicPr>
            <a:picLocks noChangeAspect="1" noChangeArrowheads="1"/>
          </p:cNvPicPr>
          <p:nvPr/>
        </p:nvPicPr>
        <p:blipFill>
          <a:blip r:embed="rId5"/>
          <a:srcRect l="11951" r="10760"/>
          <a:stretch>
            <a:fillRect/>
          </a:stretch>
        </p:blipFill>
        <p:spPr bwMode="auto">
          <a:xfrm>
            <a:off x="6867525" y="188913"/>
            <a:ext cx="2082800" cy="17970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4" name="Picture 2" descr="http://ruskline.ru/images/2013/27567.jpg"/>
          <p:cNvPicPr>
            <a:picLocks noChangeAspect="1" noChangeArrowheads="1"/>
          </p:cNvPicPr>
          <p:nvPr/>
        </p:nvPicPr>
        <p:blipFill>
          <a:blip r:embed="rId6"/>
          <a:srcRect l="12601" r="11459"/>
          <a:stretch>
            <a:fillRect/>
          </a:stretch>
        </p:blipFill>
        <p:spPr bwMode="auto">
          <a:xfrm>
            <a:off x="176213" y="188913"/>
            <a:ext cx="2217737" cy="17970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s://expo2017astana.com/en/images/novoe-chudo-sveta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Aq-Orda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is the residence of the President of the Republic of Kazakhstan. It is located on the River Ishim’s left bank , three hundred meters from the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Bayterek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monument.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471513"/>
            <a:ext cx="3528392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The Central Concert Hall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looks like a flower. Inside the ‘flower’ you can find a very large concert hall (3.500.000 seats), other music halls, a cinema and restaurants.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34818" name="Picture 2" descr="http://www.instapics.ru/large/201301/78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488"/>
            <a:ext cx="3287712" cy="2019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6" descr="http://kzinform.com/set/3l/005149.jpg"/>
          <p:cNvPicPr>
            <a:picLocks noChangeAspect="1" noChangeArrowheads="1"/>
          </p:cNvPicPr>
          <p:nvPr/>
        </p:nvPicPr>
        <p:blipFill>
          <a:blip r:embed="rId3"/>
          <a:srcRect b="16548"/>
          <a:stretch>
            <a:fillRect/>
          </a:stretch>
        </p:blipFill>
        <p:spPr bwMode="auto">
          <a:xfrm>
            <a:off x="2484438" y="1600200"/>
            <a:ext cx="3043237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20" name="Picture 4" descr="http://www.esosedi.ru/fiber/71596/fit/1400x1000/tsentralnyiy_kontsertnyiy_zal_kazahstan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805113"/>
            <a:ext cx="3108325" cy="2076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21" name="Picture 8" descr="http://www.esosedi.ru/fiber/71600/fit/1400x1000/tsentralnyiy_kontsertnyiy_zal_kazahstan_.png"/>
          <p:cNvPicPr>
            <a:picLocks noChangeAspect="1" noChangeArrowheads="1"/>
          </p:cNvPicPr>
          <p:nvPr/>
        </p:nvPicPr>
        <p:blipFill>
          <a:blip r:embed="rId5"/>
          <a:srcRect t="9058"/>
          <a:stretch>
            <a:fillRect/>
          </a:stretch>
        </p:blipFill>
        <p:spPr bwMode="auto">
          <a:xfrm>
            <a:off x="2487613" y="4654550"/>
            <a:ext cx="3057525" cy="20843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7019925" y="3860800"/>
            <a:ext cx="6477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s://expo2017astana.com/Partnership%20(eng)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rcRect t="22278" b="14722"/>
          <a:stretch>
            <a:fillRect/>
          </a:stretch>
        </p:blipFill>
        <p:spPr bwMode="auto">
          <a:xfrm>
            <a:off x="0" y="3482975"/>
            <a:ext cx="9144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/>
          <a:srcRect l="3125" t="24806" b="17250"/>
          <a:stretch>
            <a:fillRect/>
          </a:stretch>
        </p:blipFill>
        <p:spPr bwMode="auto">
          <a:xfrm>
            <a:off x="0" y="0"/>
            <a:ext cx="9144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s://expo2017astana.com/Partnership%20(eng)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s://expo2017astana.com/Partnership%20(eng)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625" y="1928813"/>
            <a:ext cx="7072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75"/>
            <a:r>
              <a:rPr lang="ru-RU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1.</a:t>
            </a:r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Tourism in Kazakhstan</a:t>
            </a:r>
            <a:endParaRPr lang="ru-RU" sz="3600">
              <a:ea typeface="Times New Roman" pitchFamily="18" charset="0"/>
              <a:cs typeface="Calibri" pitchFamily="34" charset="0"/>
            </a:endParaRPr>
          </a:p>
          <a:p>
            <a:pPr indent="3175" eaLnBrk="0" hangingPunct="0"/>
            <a:r>
              <a:rPr lang="ru-RU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Astana – city of the future</a:t>
            </a:r>
            <a:endParaRPr lang="ru-RU" sz="3600">
              <a:ea typeface="Times New Roman" pitchFamily="18" charset="0"/>
              <a:cs typeface="Calibri" pitchFamily="34" charset="0"/>
            </a:endParaRPr>
          </a:p>
          <a:p>
            <a:pPr indent="3175" eaLnBrk="0" hangingPunct="0"/>
            <a:r>
              <a:rPr lang="ru-RU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3. </a:t>
            </a:r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EXPO-2017</a:t>
            </a:r>
            <a:endParaRPr lang="en-GB" sz="360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5362" name="Picture 6" descr="http://www.kazakhembus.com/sites/default/files/photos/expo-2017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9100" y="307975"/>
            <a:ext cx="736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587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s://expo2017astana.com/Partnership%20(eng)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s://expo2017astana.com/Partnership%20(eng)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expo2017culture.kz/img/big/til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 t="45938" r="75977" b="23125"/>
          <a:stretch>
            <a:fillRect/>
          </a:stretch>
        </p:blipFill>
        <p:spPr bwMode="auto">
          <a:xfrm>
            <a:off x="428625" y="4214813"/>
            <a:ext cx="29289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t="42500" r="76367" b="28436"/>
          <a:stretch>
            <a:fillRect/>
          </a:stretch>
        </p:blipFill>
        <p:spPr bwMode="auto">
          <a:xfrm>
            <a:off x="3286125" y="4286250"/>
            <a:ext cx="28813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http://www.expo2017culture.kz/img/big/til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143625" y="464343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1 HUF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= 1,07 KZT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989" name="Picture 5" descr="Государственный флаг Венгр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Государственный флаг Казахста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5143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6227763" y="623728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expo2017astana.com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​Европейский лоукостер Wizz Air запустит авиарейс Астана – Будапеш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571480"/>
            <a:ext cx="3196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Astana - Budapest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714488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twice a week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64305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hours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WordArt 7"/>
          <p:cNvSpPr>
            <a:spLocks noChangeArrowheads="1" noChangeShapeType="1" noTextEdit="1"/>
          </p:cNvSpPr>
          <p:nvPr/>
        </p:nvSpPr>
        <p:spPr bwMode="auto">
          <a:xfrm>
            <a:off x="2484438" y="5229225"/>
            <a:ext cx="363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starts on June 8th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00988" cy="4219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kind attention!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казахский орнамент, орнамент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55563"/>
            <a:ext cx="1741487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7893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0" descr="kazutb145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789363"/>
            <a:ext cx="9540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http://www.kazakhembus.com/sites/default/files/photos/expo-2017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789363"/>
            <a:ext cx="841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WordArt 12"/>
          <p:cNvSpPr>
            <a:spLocks noChangeArrowheads="1" noChangeShapeType="1" noTextEdit="1"/>
          </p:cNvSpPr>
          <p:nvPr/>
        </p:nvSpPr>
        <p:spPr bwMode="auto">
          <a:xfrm>
            <a:off x="3059113" y="5229225"/>
            <a:ext cx="220821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www.kazutb.kz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39" name="Rectangle 13"/>
          <p:cNvSpPr>
            <a:spLocks noChangeArrowheads="1"/>
          </p:cNvSpPr>
          <p:nvPr/>
        </p:nvSpPr>
        <p:spPr bwMode="auto">
          <a:xfrm>
            <a:off x="5508625" y="515778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expo2017astana.com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625" y="1111250"/>
            <a:ext cx="70723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75"/>
            <a:endParaRPr lang="en-GB" sz="3600">
              <a:latin typeface="Verdana" pitchFamily="34" charset="0"/>
              <a:ea typeface="Times New Roman" pitchFamily="18" charset="0"/>
              <a:cs typeface="Calibri" pitchFamily="34" charset="0"/>
            </a:endParaRPr>
          </a:p>
          <a:p>
            <a:pPr indent="3175"/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What do you know about</a:t>
            </a:r>
          </a:p>
          <a:p>
            <a:pPr indent="3175"/>
            <a:endParaRPr lang="en-GB" sz="3600">
              <a:latin typeface="Verdana" pitchFamily="34" charset="0"/>
              <a:ea typeface="Times New Roman" pitchFamily="18" charset="0"/>
              <a:cs typeface="Calibri" pitchFamily="34" charset="0"/>
            </a:endParaRPr>
          </a:p>
          <a:p>
            <a:pPr indent="3175"/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Kazakhstan?</a:t>
            </a:r>
            <a:endParaRPr lang="ru-RU" sz="3600">
              <a:ea typeface="Times New Roman" pitchFamily="18" charset="0"/>
              <a:cs typeface="Calibri" pitchFamily="34" charset="0"/>
            </a:endParaRPr>
          </a:p>
          <a:p>
            <a:pPr indent="3175" eaLnBrk="0" hangingPunct="0"/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Astana?</a:t>
            </a:r>
            <a:endParaRPr lang="ru-RU" sz="3600">
              <a:ea typeface="Times New Roman" pitchFamily="18" charset="0"/>
              <a:cs typeface="Calibri" pitchFamily="34" charset="0"/>
            </a:endParaRPr>
          </a:p>
          <a:p>
            <a:pPr indent="3175" eaLnBrk="0" hangingPunct="0"/>
            <a:r>
              <a:rPr lang="en-GB" sz="3600">
                <a:latin typeface="Verdana" pitchFamily="34" charset="0"/>
                <a:ea typeface="Times New Roman" pitchFamily="18" charset="0"/>
                <a:cs typeface="Calibri" pitchFamily="34" charset="0"/>
              </a:rPr>
              <a:t>EXPO-2017?</a:t>
            </a:r>
            <a:endParaRPr lang="en-GB" sz="360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6386" name="Picture 6" descr="http://www.kazakhembus.com/sites/default/files/photos/expo-2017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9100" y="307975"/>
            <a:ext cx="736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587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4"/>
          <p:cNvGrpSpPr>
            <a:grpSpLocks/>
          </p:cNvGrpSpPr>
          <p:nvPr/>
        </p:nvGrpSpPr>
        <p:grpSpPr bwMode="auto">
          <a:xfrm>
            <a:off x="914400" y="1252538"/>
            <a:ext cx="8139113" cy="5238750"/>
            <a:chOff x="3926171" y="1485937"/>
            <a:chExt cx="4231344" cy="2500321"/>
          </a:xfrm>
        </p:grpSpPr>
        <p:sp>
          <p:nvSpPr>
            <p:cNvPr id="16" name="Freeform 134"/>
            <p:cNvSpPr>
              <a:spLocks/>
            </p:cNvSpPr>
            <p:nvPr/>
          </p:nvSpPr>
          <p:spPr bwMode="auto">
            <a:xfrm>
              <a:off x="5537168" y="2442878"/>
              <a:ext cx="78404" cy="88648"/>
            </a:xfrm>
            <a:custGeom>
              <a:avLst/>
              <a:gdLst>
                <a:gd name="T0" fmla="*/ 0 w 40"/>
                <a:gd name="T1" fmla="*/ 24 h 40"/>
                <a:gd name="T2" fmla="*/ 0 w 40"/>
                <a:gd name="T3" fmla="*/ 40 h 40"/>
                <a:gd name="T4" fmla="*/ 32 w 40"/>
                <a:gd name="T5" fmla="*/ 40 h 40"/>
                <a:gd name="T6" fmla="*/ 32 w 40"/>
                <a:gd name="T7" fmla="*/ 32 h 40"/>
                <a:gd name="T8" fmla="*/ 32 w 40"/>
                <a:gd name="T9" fmla="*/ 24 h 40"/>
                <a:gd name="T10" fmla="*/ 40 w 40"/>
                <a:gd name="T11" fmla="*/ 24 h 40"/>
                <a:gd name="T12" fmla="*/ 24 w 40"/>
                <a:gd name="T13" fmla="*/ 8 h 40"/>
                <a:gd name="T14" fmla="*/ 32 w 40"/>
                <a:gd name="T15" fmla="*/ 0 h 40"/>
                <a:gd name="T16" fmla="*/ 16 w 40"/>
                <a:gd name="T17" fmla="*/ 0 h 40"/>
                <a:gd name="T18" fmla="*/ 16 w 40"/>
                <a:gd name="T19" fmla="*/ 8 h 40"/>
                <a:gd name="T20" fmla="*/ 8 w 40"/>
                <a:gd name="T21" fmla="*/ 0 h 40"/>
                <a:gd name="T22" fmla="*/ 8 w 40"/>
                <a:gd name="T23" fmla="*/ 8 h 40"/>
                <a:gd name="T24" fmla="*/ 0 w 40"/>
                <a:gd name="T25" fmla="*/ 8 h 40"/>
                <a:gd name="T26" fmla="*/ 0 w 40"/>
                <a:gd name="T27" fmla="*/ 24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40"/>
                <a:gd name="T44" fmla="*/ 40 w 40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40">
                  <a:moveTo>
                    <a:pt x="0" y="24"/>
                  </a:moveTo>
                  <a:lnTo>
                    <a:pt x="0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" name="Freeform 135"/>
            <p:cNvSpPr>
              <a:spLocks/>
            </p:cNvSpPr>
            <p:nvPr/>
          </p:nvSpPr>
          <p:spPr bwMode="auto">
            <a:xfrm>
              <a:off x="5882972" y="2442878"/>
              <a:ext cx="124621" cy="51522"/>
            </a:xfrm>
            <a:custGeom>
              <a:avLst/>
              <a:gdLst>
                <a:gd name="T0" fmla="*/ 0 w 64"/>
                <a:gd name="T1" fmla="*/ 16 h 24"/>
                <a:gd name="T2" fmla="*/ 8 w 64"/>
                <a:gd name="T3" fmla="*/ 24 h 24"/>
                <a:gd name="T4" fmla="*/ 8 w 64"/>
                <a:gd name="T5" fmla="*/ 8 h 24"/>
                <a:gd name="T6" fmla="*/ 16 w 64"/>
                <a:gd name="T7" fmla="*/ 0 h 24"/>
                <a:gd name="T8" fmla="*/ 40 w 64"/>
                <a:gd name="T9" fmla="*/ 0 h 24"/>
                <a:gd name="T10" fmla="*/ 48 w 64"/>
                <a:gd name="T11" fmla="*/ 0 h 24"/>
                <a:gd name="T12" fmla="*/ 64 w 64"/>
                <a:gd name="T13" fmla="*/ 0 h 24"/>
                <a:gd name="T14" fmla="*/ 8 w 64"/>
                <a:gd name="T15" fmla="*/ 0 h 24"/>
                <a:gd name="T16" fmla="*/ 0 w 64"/>
                <a:gd name="T17" fmla="*/ 8 h 24"/>
                <a:gd name="T18" fmla="*/ 0 w 64"/>
                <a:gd name="T19" fmla="*/ 1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24"/>
                <a:gd name="T32" fmla="*/ 64 w 6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24">
                  <a:moveTo>
                    <a:pt x="0" y="16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8" name="Freeform 136"/>
            <p:cNvSpPr>
              <a:spLocks/>
            </p:cNvSpPr>
            <p:nvPr/>
          </p:nvSpPr>
          <p:spPr bwMode="auto">
            <a:xfrm>
              <a:off x="6510204" y="2151931"/>
              <a:ext cx="78404" cy="137139"/>
            </a:xfrm>
            <a:custGeom>
              <a:avLst/>
              <a:gdLst>
                <a:gd name="T0" fmla="*/ 0 w 40"/>
                <a:gd name="T1" fmla="*/ 64 h 64"/>
                <a:gd name="T2" fmla="*/ 8 w 40"/>
                <a:gd name="T3" fmla="*/ 64 h 64"/>
                <a:gd name="T4" fmla="*/ 24 w 40"/>
                <a:gd name="T5" fmla="*/ 64 h 64"/>
                <a:gd name="T6" fmla="*/ 24 w 40"/>
                <a:gd name="T7" fmla="*/ 56 h 64"/>
                <a:gd name="T8" fmla="*/ 40 w 40"/>
                <a:gd name="T9" fmla="*/ 48 h 64"/>
                <a:gd name="T10" fmla="*/ 40 w 40"/>
                <a:gd name="T11" fmla="*/ 24 h 64"/>
                <a:gd name="T12" fmla="*/ 32 w 40"/>
                <a:gd name="T13" fmla="*/ 0 h 64"/>
                <a:gd name="T14" fmla="*/ 24 w 40"/>
                <a:gd name="T15" fmla="*/ 0 h 64"/>
                <a:gd name="T16" fmla="*/ 32 w 40"/>
                <a:gd name="T17" fmla="*/ 24 h 64"/>
                <a:gd name="T18" fmla="*/ 16 w 40"/>
                <a:gd name="T19" fmla="*/ 56 h 64"/>
                <a:gd name="T20" fmla="*/ 0 w 40"/>
                <a:gd name="T21" fmla="*/ 64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0" y="64"/>
                  </a:moveTo>
                  <a:lnTo>
                    <a:pt x="8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9" name="Freeform 137"/>
            <p:cNvSpPr>
              <a:spLocks/>
            </p:cNvSpPr>
            <p:nvPr/>
          </p:nvSpPr>
          <p:spPr bwMode="auto">
            <a:xfrm>
              <a:off x="4811725" y="1977667"/>
              <a:ext cx="62723" cy="51522"/>
            </a:xfrm>
            <a:custGeom>
              <a:avLst/>
              <a:gdLst>
                <a:gd name="T0" fmla="*/ 0 w 32"/>
                <a:gd name="T1" fmla="*/ 8 h 24"/>
                <a:gd name="T2" fmla="*/ 16 w 32"/>
                <a:gd name="T3" fmla="*/ 24 h 24"/>
                <a:gd name="T4" fmla="*/ 32 w 32"/>
                <a:gd name="T5" fmla="*/ 16 h 24"/>
                <a:gd name="T6" fmla="*/ 24 w 32"/>
                <a:gd name="T7" fmla="*/ 8 h 24"/>
                <a:gd name="T8" fmla="*/ 16 w 32"/>
                <a:gd name="T9" fmla="*/ 0 h 24"/>
                <a:gd name="T10" fmla="*/ 8 w 32"/>
                <a:gd name="T11" fmla="*/ 0 h 24"/>
                <a:gd name="T12" fmla="*/ 0 w 32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8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0" name="Freeform 138"/>
            <p:cNvSpPr>
              <a:spLocks/>
            </p:cNvSpPr>
            <p:nvPr/>
          </p:nvSpPr>
          <p:spPr bwMode="auto">
            <a:xfrm>
              <a:off x="4890128" y="1942814"/>
              <a:ext cx="48693" cy="51522"/>
            </a:xfrm>
            <a:custGeom>
              <a:avLst/>
              <a:gdLst>
                <a:gd name="T0" fmla="*/ 8 w 24"/>
                <a:gd name="T1" fmla="*/ 16 h 24"/>
                <a:gd name="T2" fmla="*/ 16 w 24"/>
                <a:gd name="T3" fmla="*/ 16 h 24"/>
                <a:gd name="T4" fmla="*/ 16 w 24"/>
                <a:gd name="T5" fmla="*/ 24 h 24"/>
                <a:gd name="T6" fmla="*/ 24 w 24"/>
                <a:gd name="T7" fmla="*/ 24 h 24"/>
                <a:gd name="T8" fmla="*/ 16 w 24"/>
                <a:gd name="T9" fmla="*/ 8 h 24"/>
                <a:gd name="T10" fmla="*/ 8 w 24"/>
                <a:gd name="T11" fmla="*/ 0 h 24"/>
                <a:gd name="T12" fmla="*/ 0 w 24"/>
                <a:gd name="T13" fmla="*/ 0 h 24"/>
                <a:gd name="T14" fmla="*/ 16 w 24"/>
                <a:gd name="T15" fmla="*/ 8 h 24"/>
                <a:gd name="T16" fmla="*/ 8 w 24"/>
                <a:gd name="T17" fmla="*/ 8 h 24"/>
                <a:gd name="T18" fmla="*/ 8 w 24"/>
                <a:gd name="T19" fmla="*/ 1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4"/>
                <a:gd name="T32" fmla="*/ 24 w 2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4">
                  <a:moveTo>
                    <a:pt x="8" y="16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1" name="Freeform 156"/>
            <p:cNvSpPr>
              <a:spLocks/>
            </p:cNvSpPr>
            <p:nvPr/>
          </p:nvSpPr>
          <p:spPr bwMode="auto">
            <a:xfrm>
              <a:off x="5290402" y="3440733"/>
              <a:ext cx="268224" cy="174265"/>
            </a:xfrm>
            <a:custGeom>
              <a:avLst/>
              <a:gdLst>
                <a:gd name="T0" fmla="*/ 0 w 136"/>
                <a:gd name="T1" fmla="*/ 59761 h 80"/>
                <a:gd name="T2" fmla="*/ 66180 w 136"/>
                <a:gd name="T3" fmla="*/ 40746 h 80"/>
                <a:gd name="T4" fmla="*/ 159542 w 136"/>
                <a:gd name="T5" fmla="*/ 119523 h 80"/>
                <a:gd name="T6" fmla="*/ 356902 w 136"/>
                <a:gd name="T7" fmla="*/ 19015 h 80"/>
                <a:gd name="T8" fmla="*/ 517626 w 136"/>
                <a:gd name="T9" fmla="*/ 0 h 80"/>
                <a:gd name="T10" fmla="*/ 551898 w 136"/>
                <a:gd name="T11" fmla="*/ 40746 h 80"/>
                <a:gd name="T12" fmla="*/ 551898 w 136"/>
                <a:gd name="T13" fmla="*/ 59761 h 80"/>
                <a:gd name="T14" fmla="*/ 517626 w 136"/>
                <a:gd name="T15" fmla="*/ 59761 h 80"/>
                <a:gd name="T16" fmla="*/ 517626 w 136"/>
                <a:gd name="T17" fmla="*/ 78776 h 80"/>
                <a:gd name="T18" fmla="*/ 388810 w 136"/>
                <a:gd name="T19" fmla="*/ 119523 h 80"/>
                <a:gd name="T20" fmla="*/ 258813 w 136"/>
                <a:gd name="T21" fmla="*/ 180642 h 80"/>
                <a:gd name="T22" fmla="*/ 159542 w 136"/>
                <a:gd name="T23" fmla="*/ 180642 h 80"/>
                <a:gd name="T24" fmla="*/ 132361 w 136"/>
                <a:gd name="T25" fmla="*/ 198299 h 80"/>
                <a:gd name="T26" fmla="*/ 66180 w 136"/>
                <a:gd name="T27" fmla="*/ 198299 h 80"/>
                <a:gd name="T28" fmla="*/ 0 w 136"/>
                <a:gd name="T29" fmla="*/ 5976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"/>
                <a:gd name="T46" fmla="*/ 0 h 80"/>
                <a:gd name="T47" fmla="*/ 136 w 136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2" name="Freeform 157"/>
            <p:cNvSpPr>
              <a:spLocks/>
            </p:cNvSpPr>
            <p:nvPr/>
          </p:nvSpPr>
          <p:spPr bwMode="auto">
            <a:xfrm>
              <a:off x="5542120" y="3214947"/>
              <a:ext cx="192297" cy="262912"/>
            </a:xfrm>
            <a:custGeom>
              <a:avLst/>
              <a:gdLst>
                <a:gd name="T0" fmla="*/ 98398 w 96"/>
                <a:gd name="T1" fmla="*/ 290970 h 120"/>
                <a:gd name="T2" fmla="*/ 132778 w 96"/>
                <a:gd name="T3" fmla="*/ 290970 h 120"/>
                <a:gd name="T4" fmla="*/ 164787 w 96"/>
                <a:gd name="T5" fmla="*/ 251723 h 120"/>
                <a:gd name="T6" fmla="*/ 229991 w 96"/>
                <a:gd name="T7" fmla="*/ 251723 h 120"/>
                <a:gd name="T8" fmla="*/ 262000 w 96"/>
                <a:gd name="T9" fmla="*/ 215183 h 120"/>
                <a:gd name="T10" fmla="*/ 296380 w 96"/>
                <a:gd name="T11" fmla="*/ 215183 h 120"/>
                <a:gd name="T12" fmla="*/ 296380 w 96"/>
                <a:gd name="T13" fmla="*/ 174582 h 120"/>
                <a:gd name="T14" fmla="*/ 362769 w 96"/>
                <a:gd name="T15" fmla="*/ 117741 h 120"/>
                <a:gd name="T16" fmla="*/ 394778 w 96"/>
                <a:gd name="T17" fmla="*/ 78494 h 120"/>
                <a:gd name="T18" fmla="*/ 328389 w 96"/>
                <a:gd name="T19" fmla="*/ 39247 h 120"/>
                <a:gd name="T20" fmla="*/ 229991 w 96"/>
                <a:gd name="T21" fmla="*/ 18947 h 120"/>
                <a:gd name="T22" fmla="*/ 199168 w 96"/>
                <a:gd name="T23" fmla="*/ 0 h 120"/>
                <a:gd name="T24" fmla="*/ 164787 w 96"/>
                <a:gd name="T25" fmla="*/ 18947 h 120"/>
                <a:gd name="T26" fmla="*/ 164787 w 96"/>
                <a:gd name="T27" fmla="*/ 39247 h 120"/>
                <a:gd name="T28" fmla="*/ 132778 w 96"/>
                <a:gd name="T29" fmla="*/ 39247 h 120"/>
                <a:gd name="T30" fmla="*/ 164787 w 96"/>
                <a:gd name="T31" fmla="*/ 58194 h 120"/>
                <a:gd name="T32" fmla="*/ 199168 w 96"/>
                <a:gd name="T33" fmla="*/ 78494 h 120"/>
                <a:gd name="T34" fmla="*/ 199168 w 96"/>
                <a:gd name="T35" fmla="*/ 117741 h 120"/>
                <a:gd name="T36" fmla="*/ 132778 w 96"/>
                <a:gd name="T37" fmla="*/ 196236 h 120"/>
                <a:gd name="T38" fmla="*/ 0 w 96"/>
                <a:gd name="T39" fmla="*/ 251723 h 120"/>
                <a:gd name="T40" fmla="*/ 32009 w 96"/>
                <a:gd name="T41" fmla="*/ 290970 h 120"/>
                <a:gd name="T42" fmla="*/ 98398 w 96"/>
                <a:gd name="T43" fmla="*/ 290970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3" name="Freeform 158"/>
            <p:cNvSpPr>
              <a:spLocks/>
            </p:cNvSpPr>
            <p:nvPr/>
          </p:nvSpPr>
          <p:spPr bwMode="auto">
            <a:xfrm>
              <a:off x="5065919" y="2971734"/>
              <a:ext cx="571112" cy="574316"/>
            </a:xfrm>
            <a:custGeom>
              <a:avLst/>
              <a:gdLst>
                <a:gd name="T0" fmla="*/ 520301 w 288"/>
                <a:gd name="T1" fmla="*/ 117819 h 264"/>
                <a:gd name="T2" fmla="*/ 552229 w 288"/>
                <a:gd name="T3" fmla="*/ 117819 h 264"/>
                <a:gd name="T4" fmla="*/ 618449 w 288"/>
                <a:gd name="T5" fmla="*/ 117819 h 264"/>
                <a:gd name="T6" fmla="*/ 716597 w 288"/>
                <a:gd name="T7" fmla="*/ 136778 h 264"/>
                <a:gd name="T8" fmla="*/ 811197 w 288"/>
                <a:gd name="T9" fmla="*/ 196365 h 264"/>
                <a:gd name="T10" fmla="*/ 843125 w 288"/>
                <a:gd name="T11" fmla="*/ 254597 h 264"/>
                <a:gd name="T12" fmla="*/ 875052 w 288"/>
                <a:gd name="T13" fmla="*/ 293870 h 264"/>
                <a:gd name="T14" fmla="*/ 875052 w 288"/>
                <a:gd name="T15" fmla="*/ 312829 h 264"/>
                <a:gd name="T16" fmla="*/ 875052 w 288"/>
                <a:gd name="T17" fmla="*/ 333143 h 264"/>
                <a:gd name="T18" fmla="*/ 909345 w 288"/>
                <a:gd name="T19" fmla="*/ 333143 h 264"/>
                <a:gd name="T20" fmla="*/ 941273 w 288"/>
                <a:gd name="T21" fmla="*/ 333143 h 264"/>
                <a:gd name="T22" fmla="*/ 975565 w 288"/>
                <a:gd name="T23" fmla="*/ 333143 h 264"/>
                <a:gd name="T24" fmla="*/ 1007493 w 288"/>
                <a:gd name="T25" fmla="*/ 333143 h 264"/>
                <a:gd name="T26" fmla="*/ 1038238 w 288"/>
                <a:gd name="T27" fmla="*/ 333143 h 264"/>
                <a:gd name="T28" fmla="*/ 1072530 w 288"/>
                <a:gd name="T29" fmla="*/ 333143 h 264"/>
                <a:gd name="T30" fmla="*/ 1072530 w 288"/>
                <a:gd name="T31" fmla="*/ 312829 h 264"/>
                <a:gd name="T32" fmla="*/ 1104458 w 288"/>
                <a:gd name="T33" fmla="*/ 312829 h 264"/>
                <a:gd name="T34" fmla="*/ 1136386 w 288"/>
                <a:gd name="T35" fmla="*/ 333143 h 264"/>
                <a:gd name="T36" fmla="*/ 1170678 w 288"/>
                <a:gd name="T37" fmla="*/ 353456 h 264"/>
                <a:gd name="T38" fmla="*/ 1170678 w 288"/>
                <a:gd name="T39" fmla="*/ 388666 h 264"/>
                <a:gd name="T40" fmla="*/ 1104458 w 288"/>
                <a:gd name="T41" fmla="*/ 469921 h 264"/>
                <a:gd name="T42" fmla="*/ 975565 w 288"/>
                <a:gd name="T43" fmla="*/ 526799 h 264"/>
                <a:gd name="T44" fmla="*/ 811197 w 288"/>
                <a:gd name="T45" fmla="*/ 548467 h 264"/>
                <a:gd name="T46" fmla="*/ 618449 w 288"/>
                <a:gd name="T47" fmla="*/ 644617 h 264"/>
                <a:gd name="T48" fmla="*/ 520301 w 288"/>
                <a:gd name="T49" fmla="*/ 568780 h 264"/>
                <a:gd name="T50" fmla="*/ 454081 w 288"/>
                <a:gd name="T51" fmla="*/ 585031 h 264"/>
                <a:gd name="T52" fmla="*/ 454081 w 288"/>
                <a:gd name="T53" fmla="*/ 568780 h 264"/>
                <a:gd name="T54" fmla="*/ 357116 w 288"/>
                <a:gd name="T55" fmla="*/ 469921 h 264"/>
                <a:gd name="T56" fmla="*/ 290896 w 288"/>
                <a:gd name="T57" fmla="*/ 449607 h 264"/>
                <a:gd name="T58" fmla="*/ 258968 w 288"/>
                <a:gd name="T59" fmla="*/ 411689 h 264"/>
                <a:gd name="T60" fmla="*/ 258968 w 288"/>
                <a:gd name="T61" fmla="*/ 353456 h 264"/>
                <a:gd name="T62" fmla="*/ 225858 w 288"/>
                <a:gd name="T63" fmla="*/ 312829 h 264"/>
                <a:gd name="T64" fmla="*/ 162003 w 288"/>
                <a:gd name="T65" fmla="*/ 293870 h 264"/>
                <a:gd name="T66" fmla="*/ 31928 w 288"/>
                <a:gd name="T67" fmla="*/ 157092 h 264"/>
                <a:gd name="T68" fmla="*/ 0 w 288"/>
                <a:gd name="T69" fmla="*/ 157092 h 264"/>
                <a:gd name="T70" fmla="*/ 0 w 288"/>
                <a:gd name="T71" fmla="*/ 96151 h 264"/>
                <a:gd name="T72" fmla="*/ 66220 w 288"/>
                <a:gd name="T73" fmla="*/ 96151 h 264"/>
                <a:gd name="T74" fmla="*/ 98148 w 288"/>
                <a:gd name="T75" fmla="*/ 78546 h 264"/>
                <a:gd name="T76" fmla="*/ 132440 w 288"/>
                <a:gd name="T77" fmla="*/ 78546 h 264"/>
                <a:gd name="T78" fmla="*/ 162003 w 288"/>
                <a:gd name="T79" fmla="*/ 58232 h 264"/>
                <a:gd name="T80" fmla="*/ 98148 w 288"/>
                <a:gd name="T81" fmla="*/ 18959 h 264"/>
                <a:gd name="T82" fmla="*/ 225858 w 288"/>
                <a:gd name="T83" fmla="*/ 0 h 264"/>
                <a:gd name="T84" fmla="*/ 290896 w 288"/>
                <a:gd name="T85" fmla="*/ 18959 h 264"/>
                <a:gd name="T86" fmla="*/ 423336 w 288"/>
                <a:gd name="T87" fmla="*/ 58232 h 264"/>
                <a:gd name="T88" fmla="*/ 454081 w 288"/>
                <a:gd name="T89" fmla="*/ 58232 h 264"/>
                <a:gd name="T90" fmla="*/ 454081 w 288"/>
                <a:gd name="T91" fmla="*/ 96151 h 264"/>
                <a:gd name="T92" fmla="*/ 520301 w 288"/>
                <a:gd name="T93" fmla="*/ 117819 h 2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8"/>
                <a:gd name="T142" fmla="*/ 0 h 264"/>
                <a:gd name="T143" fmla="*/ 288 w 288"/>
                <a:gd name="T144" fmla="*/ 264 h 2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" name="Freeform 159"/>
            <p:cNvSpPr>
              <a:spLocks/>
            </p:cNvSpPr>
            <p:nvPr/>
          </p:nvSpPr>
          <p:spPr bwMode="auto">
            <a:xfrm>
              <a:off x="5480222" y="3180094"/>
              <a:ext cx="29711" cy="51522"/>
            </a:xfrm>
            <a:custGeom>
              <a:avLst/>
              <a:gdLst>
                <a:gd name="T0" fmla="*/ 0 w 16"/>
                <a:gd name="T1" fmla="*/ 20446 h 24"/>
                <a:gd name="T2" fmla="*/ 34642 w 16"/>
                <a:gd name="T3" fmla="*/ 0 h 24"/>
                <a:gd name="T4" fmla="*/ 66895 w 16"/>
                <a:gd name="T5" fmla="*/ 0 h 24"/>
                <a:gd name="T6" fmla="*/ 66895 w 16"/>
                <a:gd name="T7" fmla="*/ 40892 h 24"/>
                <a:gd name="T8" fmla="*/ 34642 w 16"/>
                <a:gd name="T9" fmla="*/ 62702 h 24"/>
                <a:gd name="T10" fmla="*/ 0 w 16"/>
                <a:gd name="T11" fmla="*/ 2044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5" name="Freeform 160"/>
            <p:cNvSpPr>
              <a:spLocks/>
            </p:cNvSpPr>
            <p:nvPr/>
          </p:nvSpPr>
          <p:spPr bwMode="auto">
            <a:xfrm>
              <a:off x="5495903" y="3180094"/>
              <a:ext cx="141128" cy="88648"/>
            </a:xfrm>
            <a:custGeom>
              <a:avLst/>
              <a:gdLst>
                <a:gd name="T0" fmla="*/ 290895 w 72"/>
                <a:gd name="T1" fmla="*/ 20592 h 40"/>
                <a:gd name="T2" fmla="*/ 290895 w 72"/>
                <a:gd name="T3" fmla="*/ 42558 h 40"/>
                <a:gd name="T4" fmla="*/ 258967 w 72"/>
                <a:gd name="T5" fmla="*/ 63150 h 40"/>
                <a:gd name="T6" fmla="*/ 258967 w 72"/>
                <a:gd name="T7" fmla="*/ 85115 h 40"/>
                <a:gd name="T8" fmla="*/ 225857 w 72"/>
                <a:gd name="T9" fmla="*/ 85115 h 40"/>
                <a:gd name="T10" fmla="*/ 192747 w 72"/>
                <a:gd name="T11" fmla="*/ 85115 h 40"/>
                <a:gd name="T12" fmla="*/ 192747 w 72"/>
                <a:gd name="T13" fmla="*/ 104335 h 40"/>
                <a:gd name="T14" fmla="*/ 162003 w 72"/>
                <a:gd name="T15" fmla="*/ 104335 h 40"/>
                <a:gd name="T16" fmla="*/ 132440 w 72"/>
                <a:gd name="T17" fmla="*/ 104335 h 40"/>
                <a:gd name="T18" fmla="*/ 98147 w 72"/>
                <a:gd name="T19" fmla="*/ 104335 h 40"/>
                <a:gd name="T20" fmla="*/ 66220 w 72"/>
                <a:gd name="T21" fmla="*/ 104335 h 40"/>
                <a:gd name="T22" fmla="*/ 31927 w 72"/>
                <a:gd name="T23" fmla="*/ 104335 h 40"/>
                <a:gd name="T24" fmla="*/ 0 w 72"/>
                <a:gd name="T25" fmla="*/ 104335 h 40"/>
                <a:gd name="T26" fmla="*/ 0 w 72"/>
                <a:gd name="T27" fmla="*/ 85115 h 40"/>
                <a:gd name="T28" fmla="*/ 0 w 72"/>
                <a:gd name="T29" fmla="*/ 63150 h 40"/>
                <a:gd name="T30" fmla="*/ 66220 w 72"/>
                <a:gd name="T31" fmla="*/ 85115 h 40"/>
                <a:gd name="T32" fmla="*/ 98147 w 72"/>
                <a:gd name="T33" fmla="*/ 63150 h 40"/>
                <a:gd name="T34" fmla="*/ 162003 w 72"/>
                <a:gd name="T35" fmla="*/ 63150 h 40"/>
                <a:gd name="T36" fmla="*/ 258967 w 72"/>
                <a:gd name="T37" fmla="*/ 0 h 40"/>
                <a:gd name="T38" fmla="*/ 290895 w 72"/>
                <a:gd name="T39" fmla="*/ 20592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40"/>
                <a:gd name="T62" fmla="*/ 72 w 72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5620524" y="3163425"/>
              <a:ext cx="16506" cy="34095"/>
            </a:xfrm>
            <a:custGeom>
              <a:avLst/>
              <a:gdLst>
                <a:gd name="T0" fmla="*/ 34644 w 8"/>
                <a:gd name="T1" fmla="*/ 34174 h 16"/>
                <a:gd name="T2" fmla="*/ 34644 w 8"/>
                <a:gd name="T3" fmla="*/ 0 h 16"/>
                <a:gd name="T4" fmla="*/ 0 w 8"/>
                <a:gd name="T5" fmla="*/ 0 h 16"/>
                <a:gd name="T6" fmla="*/ 0 w 8"/>
                <a:gd name="T7" fmla="*/ 15772 h 16"/>
                <a:gd name="T8" fmla="*/ 34644 w 8"/>
                <a:gd name="T9" fmla="*/ 3417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7" name="Freeform 167"/>
            <p:cNvSpPr>
              <a:spLocks/>
            </p:cNvSpPr>
            <p:nvPr/>
          </p:nvSpPr>
          <p:spPr bwMode="auto">
            <a:xfrm>
              <a:off x="6572928" y="3108873"/>
              <a:ext cx="237688" cy="611442"/>
            </a:xfrm>
            <a:custGeom>
              <a:avLst/>
              <a:gdLst>
                <a:gd name="T0" fmla="*/ 448435 w 120"/>
                <a:gd name="T1" fmla="*/ 591275 h 280"/>
                <a:gd name="T2" fmla="*/ 418933 w 120"/>
                <a:gd name="T3" fmla="*/ 511263 h 280"/>
                <a:gd name="T4" fmla="*/ 354028 w 120"/>
                <a:gd name="T5" fmla="*/ 490921 h 280"/>
                <a:gd name="T6" fmla="*/ 384710 w 120"/>
                <a:gd name="T7" fmla="*/ 432607 h 280"/>
                <a:gd name="T8" fmla="*/ 322165 w 120"/>
                <a:gd name="T9" fmla="*/ 353951 h 280"/>
                <a:gd name="T10" fmla="*/ 322165 w 120"/>
                <a:gd name="T11" fmla="*/ 315980 h 280"/>
                <a:gd name="T12" fmla="*/ 418933 w 120"/>
                <a:gd name="T13" fmla="*/ 275296 h 280"/>
                <a:gd name="T14" fmla="*/ 481477 w 120"/>
                <a:gd name="T15" fmla="*/ 235968 h 280"/>
                <a:gd name="T16" fmla="*/ 418933 w 120"/>
                <a:gd name="T17" fmla="*/ 235968 h 280"/>
                <a:gd name="T18" fmla="*/ 354028 w 120"/>
                <a:gd name="T19" fmla="*/ 215626 h 280"/>
                <a:gd name="T20" fmla="*/ 354028 w 120"/>
                <a:gd name="T21" fmla="*/ 179010 h 280"/>
                <a:gd name="T22" fmla="*/ 322165 w 120"/>
                <a:gd name="T23" fmla="*/ 179010 h 280"/>
                <a:gd name="T24" fmla="*/ 322165 w 120"/>
                <a:gd name="T25" fmla="*/ 136970 h 280"/>
                <a:gd name="T26" fmla="*/ 256080 w 120"/>
                <a:gd name="T27" fmla="*/ 157312 h 280"/>
                <a:gd name="T28" fmla="*/ 290303 w 120"/>
                <a:gd name="T29" fmla="*/ 40684 h 280"/>
                <a:gd name="T30" fmla="*/ 256080 w 120"/>
                <a:gd name="T31" fmla="*/ 0 h 280"/>
                <a:gd name="T32" fmla="*/ 192355 w 120"/>
                <a:gd name="T33" fmla="*/ 0 h 280"/>
                <a:gd name="T34" fmla="*/ 192355 w 120"/>
                <a:gd name="T35" fmla="*/ 18986 h 280"/>
                <a:gd name="T36" fmla="*/ 158132 w 120"/>
                <a:gd name="T37" fmla="*/ 18986 h 280"/>
                <a:gd name="T38" fmla="*/ 97948 w 120"/>
                <a:gd name="T39" fmla="*/ 59670 h 280"/>
                <a:gd name="T40" fmla="*/ 66085 w 120"/>
                <a:gd name="T41" fmla="*/ 157312 h 280"/>
                <a:gd name="T42" fmla="*/ 31862 w 120"/>
                <a:gd name="T43" fmla="*/ 157312 h 280"/>
                <a:gd name="T44" fmla="*/ 31862 w 120"/>
                <a:gd name="T45" fmla="*/ 215626 h 280"/>
                <a:gd name="T46" fmla="*/ 0 w 120"/>
                <a:gd name="T47" fmla="*/ 215626 h 280"/>
                <a:gd name="T48" fmla="*/ 0 w 120"/>
                <a:gd name="T49" fmla="*/ 256310 h 280"/>
                <a:gd name="T50" fmla="*/ 66085 w 120"/>
                <a:gd name="T51" fmla="*/ 294281 h 280"/>
                <a:gd name="T52" fmla="*/ 97948 w 120"/>
                <a:gd name="T53" fmla="*/ 333609 h 280"/>
                <a:gd name="T54" fmla="*/ 126270 w 120"/>
                <a:gd name="T55" fmla="*/ 333609 h 280"/>
                <a:gd name="T56" fmla="*/ 158132 w 120"/>
                <a:gd name="T57" fmla="*/ 394635 h 280"/>
                <a:gd name="T58" fmla="*/ 126270 w 120"/>
                <a:gd name="T59" fmla="*/ 432607 h 280"/>
                <a:gd name="T60" fmla="*/ 224217 w 120"/>
                <a:gd name="T61" fmla="*/ 452949 h 280"/>
                <a:gd name="T62" fmla="*/ 290303 w 120"/>
                <a:gd name="T63" fmla="*/ 412265 h 280"/>
                <a:gd name="T64" fmla="*/ 322165 w 120"/>
                <a:gd name="T65" fmla="*/ 432607 h 280"/>
                <a:gd name="T66" fmla="*/ 418933 w 120"/>
                <a:gd name="T67" fmla="*/ 569577 h 280"/>
                <a:gd name="T68" fmla="*/ 384710 w 120"/>
                <a:gd name="T69" fmla="*/ 591275 h 280"/>
                <a:gd name="T70" fmla="*/ 418933 w 120"/>
                <a:gd name="T71" fmla="*/ 629247 h 280"/>
                <a:gd name="T72" fmla="*/ 384710 w 120"/>
                <a:gd name="T73" fmla="*/ 688917 h 280"/>
                <a:gd name="T74" fmla="*/ 448435 w 120"/>
                <a:gd name="T75" fmla="*/ 591275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280"/>
                <a:gd name="T116" fmla="*/ 120 w 120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8" name="Freeform 168"/>
            <p:cNvSpPr>
              <a:spLocks/>
            </p:cNvSpPr>
            <p:nvPr/>
          </p:nvSpPr>
          <p:spPr bwMode="auto">
            <a:xfrm>
              <a:off x="6732211" y="3355116"/>
              <a:ext cx="205501" cy="487941"/>
            </a:xfrm>
            <a:custGeom>
              <a:avLst/>
              <a:gdLst>
                <a:gd name="T0" fmla="*/ 161 w 104"/>
                <a:gd name="T1" fmla="*/ 377 h 224"/>
                <a:gd name="T2" fmla="*/ 190 w 104"/>
                <a:gd name="T3" fmla="*/ 392 h 224"/>
                <a:gd name="T4" fmla="*/ 190 w 104"/>
                <a:gd name="T5" fmla="*/ 407 h 224"/>
                <a:gd name="T6" fmla="*/ 217 w 104"/>
                <a:gd name="T7" fmla="*/ 407 h 224"/>
                <a:gd name="T8" fmla="*/ 244 w 104"/>
                <a:gd name="T9" fmla="*/ 392 h 224"/>
                <a:gd name="T10" fmla="*/ 217 w 104"/>
                <a:gd name="T11" fmla="*/ 377 h 224"/>
                <a:gd name="T12" fmla="*/ 161 w 104"/>
                <a:gd name="T13" fmla="*/ 362 h 224"/>
                <a:gd name="T14" fmla="*/ 134 w 104"/>
                <a:gd name="T15" fmla="*/ 304 h 224"/>
                <a:gd name="T16" fmla="*/ 107 w 104"/>
                <a:gd name="T17" fmla="*/ 304 h 224"/>
                <a:gd name="T18" fmla="*/ 107 w 104"/>
                <a:gd name="T19" fmla="*/ 275 h 224"/>
                <a:gd name="T20" fmla="*/ 134 w 104"/>
                <a:gd name="T21" fmla="*/ 233 h 224"/>
                <a:gd name="T22" fmla="*/ 107 w 104"/>
                <a:gd name="T23" fmla="*/ 203 h 224"/>
                <a:gd name="T24" fmla="*/ 161 w 104"/>
                <a:gd name="T25" fmla="*/ 203 h 224"/>
                <a:gd name="T26" fmla="*/ 161 w 104"/>
                <a:gd name="T27" fmla="*/ 217 h 224"/>
                <a:gd name="T28" fmla="*/ 217 w 104"/>
                <a:gd name="T29" fmla="*/ 217 h 224"/>
                <a:gd name="T30" fmla="*/ 244 w 104"/>
                <a:gd name="T31" fmla="*/ 233 h 224"/>
                <a:gd name="T32" fmla="*/ 217 w 104"/>
                <a:gd name="T33" fmla="*/ 203 h 224"/>
                <a:gd name="T34" fmla="*/ 244 w 104"/>
                <a:gd name="T35" fmla="*/ 174 h 224"/>
                <a:gd name="T36" fmla="*/ 351 w 104"/>
                <a:gd name="T37" fmla="*/ 174 h 224"/>
                <a:gd name="T38" fmla="*/ 351 w 104"/>
                <a:gd name="T39" fmla="*/ 145 h 224"/>
                <a:gd name="T40" fmla="*/ 324 w 104"/>
                <a:gd name="T41" fmla="*/ 116 h 224"/>
                <a:gd name="T42" fmla="*/ 296 w 104"/>
                <a:gd name="T43" fmla="*/ 87 h 224"/>
                <a:gd name="T44" fmla="*/ 244 w 104"/>
                <a:gd name="T45" fmla="*/ 58 h 224"/>
                <a:gd name="T46" fmla="*/ 217 w 104"/>
                <a:gd name="T47" fmla="*/ 72 h 224"/>
                <a:gd name="T48" fmla="*/ 190 w 104"/>
                <a:gd name="T49" fmla="*/ 58 h 224"/>
                <a:gd name="T50" fmla="*/ 134 w 104"/>
                <a:gd name="T51" fmla="*/ 72 h 224"/>
                <a:gd name="T52" fmla="*/ 134 w 104"/>
                <a:gd name="T53" fmla="*/ 30 h 224"/>
                <a:gd name="T54" fmla="*/ 107 w 104"/>
                <a:gd name="T55" fmla="*/ 14 h 224"/>
                <a:gd name="T56" fmla="*/ 83 w 104"/>
                <a:gd name="T57" fmla="*/ 0 h 224"/>
                <a:gd name="T58" fmla="*/ 0 w 104"/>
                <a:gd name="T59" fmla="*/ 30 h 224"/>
                <a:gd name="T60" fmla="*/ 0 w 104"/>
                <a:gd name="T61" fmla="*/ 58 h 224"/>
                <a:gd name="T62" fmla="*/ 56 w 104"/>
                <a:gd name="T63" fmla="*/ 116 h 224"/>
                <a:gd name="T64" fmla="*/ 27 w 104"/>
                <a:gd name="T65" fmla="*/ 159 h 224"/>
                <a:gd name="T66" fmla="*/ 83 w 104"/>
                <a:gd name="T67" fmla="*/ 174 h 224"/>
                <a:gd name="T68" fmla="*/ 107 w 104"/>
                <a:gd name="T69" fmla="*/ 233 h 224"/>
                <a:gd name="T70" fmla="*/ 56 w 104"/>
                <a:gd name="T71" fmla="*/ 304 h 224"/>
                <a:gd name="T72" fmla="*/ 56 w 104"/>
                <a:gd name="T73" fmla="*/ 319 h 224"/>
                <a:gd name="T74" fmla="*/ 83 w 104"/>
                <a:gd name="T75" fmla="*/ 349 h 224"/>
                <a:gd name="T76" fmla="*/ 83 w 104"/>
                <a:gd name="T77" fmla="*/ 334 h 224"/>
                <a:gd name="T78" fmla="*/ 161 w 104"/>
                <a:gd name="T79" fmla="*/ 392 h 224"/>
                <a:gd name="T80" fmla="*/ 161 w 104"/>
                <a:gd name="T81" fmla="*/ 377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9" name="Freeform 169"/>
            <p:cNvSpPr>
              <a:spLocks/>
            </p:cNvSpPr>
            <p:nvPr/>
          </p:nvSpPr>
          <p:spPr bwMode="auto">
            <a:xfrm>
              <a:off x="6827122" y="3808963"/>
              <a:ext cx="110591" cy="177295"/>
            </a:xfrm>
            <a:custGeom>
              <a:avLst/>
              <a:gdLst>
                <a:gd name="T0" fmla="*/ 0 w 56"/>
                <a:gd name="T1" fmla="*/ 19015 h 80"/>
                <a:gd name="T2" fmla="*/ 0 w 56"/>
                <a:gd name="T3" fmla="*/ 0 h 80"/>
                <a:gd name="T4" fmla="*/ 31834 w 56"/>
                <a:gd name="T5" fmla="*/ 19015 h 80"/>
                <a:gd name="T6" fmla="*/ 31834 w 56"/>
                <a:gd name="T7" fmla="*/ 40746 h 80"/>
                <a:gd name="T8" fmla="*/ 66027 w 56"/>
                <a:gd name="T9" fmla="*/ 40746 h 80"/>
                <a:gd name="T10" fmla="*/ 97861 w 56"/>
                <a:gd name="T11" fmla="*/ 19015 h 80"/>
                <a:gd name="T12" fmla="*/ 157993 w 56"/>
                <a:gd name="T13" fmla="*/ 78776 h 80"/>
                <a:gd name="T14" fmla="*/ 157993 w 56"/>
                <a:gd name="T15" fmla="*/ 138538 h 80"/>
                <a:gd name="T16" fmla="*/ 224020 w 56"/>
                <a:gd name="T17" fmla="*/ 198299 h 80"/>
                <a:gd name="T18" fmla="*/ 157993 w 56"/>
                <a:gd name="T19" fmla="*/ 198299 h 80"/>
                <a:gd name="T20" fmla="*/ 66027 w 56"/>
                <a:gd name="T21" fmla="*/ 138538 h 80"/>
                <a:gd name="T22" fmla="*/ 0 w 56"/>
                <a:gd name="T23" fmla="*/ 100508 h 80"/>
                <a:gd name="T24" fmla="*/ 0 w 56"/>
                <a:gd name="T25" fmla="*/ 19015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0"/>
                <a:gd name="T41" fmla="*/ 56 w 56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827122" y="3268741"/>
              <a:ext cx="221182" cy="469000"/>
            </a:xfrm>
            <a:custGeom>
              <a:avLst/>
              <a:gdLst>
                <a:gd name="T0" fmla="*/ 0 w 112"/>
                <a:gd name="T1" fmla="*/ 18932 h 216"/>
                <a:gd name="T2" fmla="*/ 66462 w 112"/>
                <a:gd name="T3" fmla="*/ 78432 h 216"/>
                <a:gd name="T4" fmla="*/ 132923 w 112"/>
                <a:gd name="T5" fmla="*/ 96011 h 216"/>
                <a:gd name="T6" fmla="*/ 164967 w 112"/>
                <a:gd name="T7" fmla="*/ 117647 h 216"/>
                <a:gd name="T8" fmla="*/ 132923 w 112"/>
                <a:gd name="T9" fmla="*/ 136579 h 216"/>
                <a:gd name="T10" fmla="*/ 264659 w 112"/>
                <a:gd name="T11" fmla="*/ 215011 h 216"/>
                <a:gd name="T12" fmla="*/ 264659 w 112"/>
                <a:gd name="T13" fmla="*/ 231238 h 216"/>
                <a:gd name="T14" fmla="*/ 331121 w 112"/>
                <a:gd name="T15" fmla="*/ 271806 h 216"/>
                <a:gd name="T16" fmla="*/ 363165 w 112"/>
                <a:gd name="T17" fmla="*/ 309669 h 216"/>
                <a:gd name="T18" fmla="*/ 363165 w 112"/>
                <a:gd name="T19" fmla="*/ 388101 h 216"/>
                <a:gd name="T20" fmla="*/ 296703 w 112"/>
                <a:gd name="T21" fmla="*/ 427317 h 216"/>
                <a:gd name="T22" fmla="*/ 264659 w 112"/>
                <a:gd name="T23" fmla="*/ 447601 h 216"/>
                <a:gd name="T24" fmla="*/ 199385 w 112"/>
                <a:gd name="T25" fmla="*/ 465180 h 216"/>
                <a:gd name="T26" fmla="*/ 231428 w 112"/>
                <a:gd name="T27" fmla="*/ 484112 h 216"/>
                <a:gd name="T28" fmla="*/ 231428 w 112"/>
                <a:gd name="T29" fmla="*/ 523328 h 216"/>
                <a:gd name="T30" fmla="*/ 331121 w 112"/>
                <a:gd name="T31" fmla="*/ 505748 h 216"/>
                <a:gd name="T32" fmla="*/ 331121 w 112"/>
                <a:gd name="T33" fmla="*/ 465180 h 216"/>
                <a:gd name="T34" fmla="*/ 363165 w 112"/>
                <a:gd name="T35" fmla="*/ 465180 h 216"/>
                <a:gd name="T36" fmla="*/ 464044 w 112"/>
                <a:gd name="T37" fmla="*/ 427317 h 216"/>
                <a:gd name="T38" fmla="*/ 464044 w 112"/>
                <a:gd name="T39" fmla="*/ 348885 h 216"/>
                <a:gd name="T40" fmla="*/ 429626 w 112"/>
                <a:gd name="T41" fmla="*/ 290738 h 216"/>
                <a:gd name="T42" fmla="*/ 231428 w 112"/>
                <a:gd name="T43" fmla="*/ 173090 h 216"/>
                <a:gd name="T44" fmla="*/ 199385 w 112"/>
                <a:gd name="T45" fmla="*/ 156863 h 216"/>
                <a:gd name="T46" fmla="*/ 231428 w 112"/>
                <a:gd name="T47" fmla="*/ 117647 h 216"/>
                <a:gd name="T48" fmla="*/ 264659 w 112"/>
                <a:gd name="T49" fmla="*/ 78432 h 216"/>
                <a:gd name="T50" fmla="*/ 331121 w 112"/>
                <a:gd name="T51" fmla="*/ 58148 h 216"/>
                <a:gd name="T52" fmla="*/ 264659 w 112"/>
                <a:gd name="T53" fmla="*/ 39216 h 216"/>
                <a:gd name="T54" fmla="*/ 231428 w 112"/>
                <a:gd name="T55" fmla="*/ 18932 h 216"/>
                <a:gd name="T56" fmla="*/ 164967 w 112"/>
                <a:gd name="T57" fmla="*/ 0 h 216"/>
                <a:gd name="T58" fmla="*/ 32044 w 112"/>
                <a:gd name="T59" fmla="*/ 18932 h 216"/>
                <a:gd name="T60" fmla="*/ 0 w 112"/>
                <a:gd name="T61" fmla="*/ 18932 h 2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216"/>
                <a:gd name="T95" fmla="*/ 112 w 112"/>
                <a:gd name="T96" fmla="*/ 216 h 2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859308" y="3546050"/>
              <a:ext cx="140302" cy="143200"/>
            </a:xfrm>
            <a:custGeom>
              <a:avLst/>
              <a:gdLst>
                <a:gd name="T0" fmla="*/ 0 w 72"/>
                <a:gd name="T1" fmla="*/ 62982 h 64"/>
                <a:gd name="T2" fmla="*/ 31927 w 72"/>
                <a:gd name="T3" fmla="*/ 20538 h 64"/>
                <a:gd name="T4" fmla="*/ 162003 w 72"/>
                <a:gd name="T5" fmla="*/ 20538 h 64"/>
                <a:gd name="T6" fmla="*/ 192747 w 72"/>
                <a:gd name="T7" fmla="*/ 20538 h 64"/>
                <a:gd name="T8" fmla="*/ 225857 w 72"/>
                <a:gd name="T9" fmla="*/ 20538 h 64"/>
                <a:gd name="T10" fmla="*/ 290895 w 72"/>
                <a:gd name="T11" fmla="*/ 0 h 64"/>
                <a:gd name="T12" fmla="*/ 290895 w 72"/>
                <a:gd name="T13" fmla="*/ 84889 h 64"/>
                <a:gd name="T14" fmla="*/ 225857 w 72"/>
                <a:gd name="T15" fmla="*/ 123225 h 64"/>
                <a:gd name="T16" fmla="*/ 192747 w 72"/>
                <a:gd name="T17" fmla="*/ 143763 h 64"/>
                <a:gd name="T18" fmla="*/ 132440 w 72"/>
                <a:gd name="T19" fmla="*/ 165670 h 64"/>
                <a:gd name="T20" fmla="*/ 66220 w 72"/>
                <a:gd name="T21" fmla="*/ 143763 h 64"/>
                <a:gd name="T22" fmla="*/ 31927 w 72"/>
                <a:gd name="T23" fmla="*/ 102688 h 64"/>
                <a:gd name="T24" fmla="*/ 0 w 72"/>
                <a:gd name="T25" fmla="*/ 6298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64"/>
                <a:gd name="T41" fmla="*/ 72 w 72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2" name="Freeform 172"/>
            <p:cNvSpPr>
              <a:spLocks/>
            </p:cNvSpPr>
            <p:nvPr/>
          </p:nvSpPr>
          <p:spPr bwMode="auto">
            <a:xfrm>
              <a:off x="6778428" y="3286168"/>
              <a:ext cx="221182" cy="280339"/>
            </a:xfrm>
            <a:custGeom>
              <a:avLst/>
              <a:gdLst>
                <a:gd name="T0" fmla="*/ 464044 w 112"/>
                <a:gd name="T1" fmla="*/ 300570 h 128"/>
                <a:gd name="T2" fmla="*/ 429626 w 112"/>
                <a:gd name="T3" fmla="*/ 259769 h 128"/>
                <a:gd name="T4" fmla="*/ 363165 w 112"/>
                <a:gd name="T5" fmla="*/ 220328 h 128"/>
                <a:gd name="T6" fmla="*/ 363165 w 112"/>
                <a:gd name="T7" fmla="*/ 199927 h 128"/>
                <a:gd name="T8" fmla="*/ 231428 w 112"/>
                <a:gd name="T9" fmla="*/ 119684 h 128"/>
                <a:gd name="T10" fmla="*/ 264659 w 112"/>
                <a:gd name="T11" fmla="*/ 102004 h 128"/>
                <a:gd name="T12" fmla="*/ 231428 w 112"/>
                <a:gd name="T13" fmla="*/ 78883 h 128"/>
                <a:gd name="T14" fmla="*/ 164967 w 112"/>
                <a:gd name="T15" fmla="*/ 59842 h 128"/>
                <a:gd name="T16" fmla="*/ 98505 w 112"/>
                <a:gd name="T17" fmla="*/ 0 h 128"/>
                <a:gd name="T18" fmla="*/ 66462 w 112"/>
                <a:gd name="T19" fmla="*/ 0 h 128"/>
                <a:gd name="T20" fmla="*/ 66462 w 112"/>
                <a:gd name="T21" fmla="*/ 40801 h 128"/>
                <a:gd name="T22" fmla="*/ 66462 w 112"/>
                <a:gd name="T23" fmla="*/ 59842 h 128"/>
                <a:gd name="T24" fmla="*/ 66462 w 112"/>
                <a:gd name="T25" fmla="*/ 40801 h 128"/>
                <a:gd name="T26" fmla="*/ 0 w 112"/>
                <a:gd name="T27" fmla="*/ 78883 h 128"/>
                <a:gd name="T28" fmla="*/ 32044 w 112"/>
                <a:gd name="T29" fmla="*/ 102004 h 128"/>
                <a:gd name="T30" fmla="*/ 66462 w 112"/>
                <a:gd name="T31" fmla="*/ 119684 h 128"/>
                <a:gd name="T32" fmla="*/ 66462 w 112"/>
                <a:gd name="T33" fmla="*/ 180886 h 128"/>
                <a:gd name="T34" fmla="*/ 132923 w 112"/>
                <a:gd name="T35" fmla="*/ 160485 h 128"/>
                <a:gd name="T36" fmla="*/ 164967 w 112"/>
                <a:gd name="T37" fmla="*/ 180886 h 128"/>
                <a:gd name="T38" fmla="*/ 199385 w 112"/>
                <a:gd name="T39" fmla="*/ 160485 h 128"/>
                <a:gd name="T40" fmla="*/ 264659 w 112"/>
                <a:gd name="T41" fmla="*/ 199927 h 128"/>
                <a:gd name="T42" fmla="*/ 296703 w 112"/>
                <a:gd name="T43" fmla="*/ 239368 h 128"/>
                <a:gd name="T44" fmla="*/ 331121 w 112"/>
                <a:gd name="T45" fmla="*/ 278810 h 128"/>
                <a:gd name="T46" fmla="*/ 331121 w 112"/>
                <a:gd name="T47" fmla="*/ 318251 h 128"/>
                <a:gd name="T48" fmla="*/ 363165 w 112"/>
                <a:gd name="T49" fmla="*/ 318251 h 128"/>
                <a:gd name="T50" fmla="*/ 397582 w 112"/>
                <a:gd name="T51" fmla="*/ 318251 h 128"/>
                <a:gd name="T52" fmla="*/ 464044 w 112"/>
                <a:gd name="T53" fmla="*/ 300570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28"/>
                <a:gd name="T83" fmla="*/ 112 w 112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3" name="Freeform 173"/>
            <p:cNvSpPr>
              <a:spLocks/>
            </p:cNvSpPr>
            <p:nvPr/>
          </p:nvSpPr>
          <p:spPr bwMode="auto">
            <a:xfrm>
              <a:off x="6002641" y="2270886"/>
              <a:ext cx="1362580" cy="1083472"/>
            </a:xfrm>
            <a:custGeom>
              <a:avLst/>
              <a:gdLst>
                <a:gd name="T0" fmla="*/ 2147483647 w 688"/>
                <a:gd name="T1" fmla="*/ 2147483647 h 496"/>
                <a:gd name="T2" fmla="*/ 2147483647 w 688"/>
                <a:gd name="T3" fmla="*/ 2147483647 h 496"/>
                <a:gd name="T4" fmla="*/ 2147483647 w 688"/>
                <a:gd name="T5" fmla="*/ 2147483647 h 496"/>
                <a:gd name="T6" fmla="*/ 2147483647 w 688"/>
                <a:gd name="T7" fmla="*/ 2147483647 h 496"/>
                <a:gd name="T8" fmla="*/ 2147483647 w 688"/>
                <a:gd name="T9" fmla="*/ 2147483647 h 496"/>
                <a:gd name="T10" fmla="*/ 2147483647 w 688"/>
                <a:gd name="T11" fmla="*/ 2147483647 h 496"/>
                <a:gd name="T12" fmla="*/ 2147483647 w 688"/>
                <a:gd name="T13" fmla="*/ 2147483647 h 496"/>
                <a:gd name="T14" fmla="*/ 2147483647 w 688"/>
                <a:gd name="T15" fmla="*/ 2147483647 h 496"/>
                <a:gd name="T16" fmla="*/ 2147483647 w 688"/>
                <a:gd name="T17" fmla="*/ 2147483647 h 496"/>
                <a:gd name="T18" fmla="*/ 2147483647 w 688"/>
                <a:gd name="T19" fmla="*/ 2147483647 h 496"/>
                <a:gd name="T20" fmla="*/ 2147483647 w 688"/>
                <a:gd name="T21" fmla="*/ 0 h 496"/>
                <a:gd name="T22" fmla="*/ 2147483647 w 688"/>
                <a:gd name="T23" fmla="*/ 2147483647 h 496"/>
                <a:gd name="T24" fmla="*/ 2147483647 w 688"/>
                <a:gd name="T25" fmla="*/ 2147483647 h 496"/>
                <a:gd name="T26" fmla="*/ 2147483647 w 688"/>
                <a:gd name="T27" fmla="*/ 2147483647 h 496"/>
                <a:gd name="T28" fmla="*/ 2147483647 w 688"/>
                <a:gd name="T29" fmla="*/ 2147483647 h 496"/>
                <a:gd name="T30" fmla="*/ 2147483647 w 688"/>
                <a:gd name="T31" fmla="*/ 2147483647 h 496"/>
                <a:gd name="T32" fmla="*/ 2147483647 w 688"/>
                <a:gd name="T33" fmla="*/ 2147483647 h 496"/>
                <a:gd name="T34" fmla="*/ 2147483647 w 688"/>
                <a:gd name="T35" fmla="*/ 2147483647 h 496"/>
                <a:gd name="T36" fmla="*/ 2147483647 w 688"/>
                <a:gd name="T37" fmla="*/ 2147483647 h 496"/>
                <a:gd name="T38" fmla="*/ 2147483647 w 688"/>
                <a:gd name="T39" fmla="*/ 2147483647 h 496"/>
                <a:gd name="T40" fmla="*/ 2147483647 w 688"/>
                <a:gd name="T41" fmla="*/ 2147483647 h 496"/>
                <a:gd name="T42" fmla="*/ 2147483647 w 688"/>
                <a:gd name="T43" fmla="*/ 2147483647 h 496"/>
                <a:gd name="T44" fmla="*/ 2147483647 w 688"/>
                <a:gd name="T45" fmla="*/ 2147483647 h 496"/>
                <a:gd name="T46" fmla="*/ 2147483647 w 688"/>
                <a:gd name="T47" fmla="*/ 2147483647 h 496"/>
                <a:gd name="T48" fmla="*/ 2147483647 w 688"/>
                <a:gd name="T49" fmla="*/ 2147483647 h 496"/>
                <a:gd name="T50" fmla="*/ 2147483647 w 688"/>
                <a:gd name="T51" fmla="*/ 2147483647 h 496"/>
                <a:gd name="T52" fmla="*/ 2147483647 w 688"/>
                <a:gd name="T53" fmla="*/ 2147483647 h 496"/>
                <a:gd name="T54" fmla="*/ 2147483647 w 688"/>
                <a:gd name="T55" fmla="*/ 2147483647 h 496"/>
                <a:gd name="T56" fmla="*/ 2147483647 w 688"/>
                <a:gd name="T57" fmla="*/ 2147483647 h 496"/>
                <a:gd name="T58" fmla="*/ 2147483647 w 688"/>
                <a:gd name="T59" fmla="*/ 2147483647 h 496"/>
                <a:gd name="T60" fmla="*/ 2147483647 w 688"/>
                <a:gd name="T61" fmla="*/ 2147483647 h 496"/>
                <a:gd name="T62" fmla="*/ 2147483647 w 688"/>
                <a:gd name="T63" fmla="*/ 2147483647 h 496"/>
                <a:gd name="T64" fmla="*/ 2147483647 w 688"/>
                <a:gd name="T65" fmla="*/ 2147483647 h 496"/>
                <a:gd name="T66" fmla="*/ 2147483647 w 688"/>
                <a:gd name="T67" fmla="*/ 2147483647 h 496"/>
                <a:gd name="T68" fmla="*/ 2147483647 w 688"/>
                <a:gd name="T69" fmla="*/ 2147483647 h 496"/>
                <a:gd name="T70" fmla="*/ 2147483647 w 688"/>
                <a:gd name="T71" fmla="*/ 2147483647 h 496"/>
                <a:gd name="T72" fmla="*/ 2147483647 w 688"/>
                <a:gd name="T73" fmla="*/ 2147483647 h 496"/>
                <a:gd name="T74" fmla="*/ 2147483647 w 688"/>
                <a:gd name="T75" fmla="*/ 2147483647 h 496"/>
                <a:gd name="T76" fmla="*/ 2147483647 w 688"/>
                <a:gd name="T77" fmla="*/ 2147483647 h 496"/>
                <a:gd name="T78" fmla="*/ 2147483647 w 688"/>
                <a:gd name="T79" fmla="*/ 2147483647 h 496"/>
                <a:gd name="T80" fmla="*/ 2147483647 w 688"/>
                <a:gd name="T81" fmla="*/ 2147483647 h 496"/>
                <a:gd name="T82" fmla="*/ 2147483647 w 688"/>
                <a:gd name="T83" fmla="*/ 2147483647 h 496"/>
                <a:gd name="T84" fmla="*/ 2147483647 w 688"/>
                <a:gd name="T85" fmla="*/ 2147483647 h 496"/>
                <a:gd name="T86" fmla="*/ 2147483647 w 688"/>
                <a:gd name="T87" fmla="*/ 2147483647 h 496"/>
                <a:gd name="T88" fmla="*/ 2147483647 w 688"/>
                <a:gd name="T89" fmla="*/ 2147483647 h 496"/>
                <a:gd name="T90" fmla="*/ 2147483647 w 688"/>
                <a:gd name="T91" fmla="*/ 2147483647 h 496"/>
                <a:gd name="T92" fmla="*/ 2147483647 w 688"/>
                <a:gd name="T93" fmla="*/ 2147483647 h 496"/>
                <a:gd name="T94" fmla="*/ 2147483647 w 688"/>
                <a:gd name="T95" fmla="*/ 2147483647 h 496"/>
                <a:gd name="T96" fmla="*/ 0 w 688"/>
                <a:gd name="T97" fmla="*/ 2147483647 h 496"/>
                <a:gd name="T98" fmla="*/ 2147483647 w 688"/>
                <a:gd name="T99" fmla="*/ 2147483647 h 496"/>
                <a:gd name="T100" fmla="*/ 2147483647 w 688"/>
                <a:gd name="T101" fmla="*/ 2147483647 h 496"/>
                <a:gd name="T102" fmla="*/ 2147483647 w 688"/>
                <a:gd name="T103" fmla="*/ 2147483647 h 496"/>
                <a:gd name="T104" fmla="*/ 2147483647 w 688"/>
                <a:gd name="T105" fmla="*/ 2147483647 h 496"/>
                <a:gd name="T106" fmla="*/ 2147483647 w 688"/>
                <a:gd name="T107" fmla="*/ 2147483647 h 4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496"/>
                <a:gd name="T164" fmla="*/ 688 w 688"/>
                <a:gd name="T165" fmla="*/ 496 h 4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4" name="Freeform 174"/>
            <p:cNvSpPr>
              <a:spLocks/>
            </p:cNvSpPr>
            <p:nvPr/>
          </p:nvSpPr>
          <p:spPr bwMode="auto">
            <a:xfrm>
              <a:off x="6445830" y="3163425"/>
              <a:ext cx="127097" cy="174265"/>
            </a:xfrm>
            <a:custGeom>
              <a:avLst/>
              <a:gdLst>
                <a:gd name="T0" fmla="*/ 31887 w 64"/>
                <a:gd name="T1" fmla="*/ 78776 h 80"/>
                <a:gd name="T2" fmla="*/ 0 w 64"/>
                <a:gd name="T3" fmla="*/ 59761 h 80"/>
                <a:gd name="T4" fmla="*/ 31887 w 64"/>
                <a:gd name="T5" fmla="*/ 40746 h 80"/>
                <a:gd name="T6" fmla="*/ 0 w 64"/>
                <a:gd name="T7" fmla="*/ 19015 h 80"/>
                <a:gd name="T8" fmla="*/ 0 w 64"/>
                <a:gd name="T9" fmla="*/ 0 h 80"/>
                <a:gd name="T10" fmla="*/ 31887 w 64"/>
                <a:gd name="T11" fmla="*/ 0 h 80"/>
                <a:gd name="T12" fmla="*/ 66136 w 64"/>
                <a:gd name="T13" fmla="*/ 0 h 80"/>
                <a:gd name="T14" fmla="*/ 98023 w 64"/>
                <a:gd name="T15" fmla="*/ 40746 h 80"/>
                <a:gd name="T16" fmla="*/ 224390 w 64"/>
                <a:gd name="T17" fmla="*/ 40746 h 80"/>
                <a:gd name="T18" fmla="*/ 159435 w 64"/>
                <a:gd name="T19" fmla="*/ 78776 h 80"/>
                <a:gd name="T20" fmla="*/ 159435 w 64"/>
                <a:gd name="T21" fmla="*/ 100508 h 80"/>
                <a:gd name="T22" fmla="*/ 224390 w 64"/>
                <a:gd name="T23" fmla="*/ 119523 h 80"/>
                <a:gd name="T24" fmla="*/ 224390 w 64"/>
                <a:gd name="T25" fmla="*/ 100508 h 80"/>
                <a:gd name="T26" fmla="*/ 257458 w 64"/>
                <a:gd name="T27" fmla="*/ 157553 h 80"/>
                <a:gd name="T28" fmla="*/ 257458 w 64"/>
                <a:gd name="T29" fmla="*/ 198299 h 80"/>
                <a:gd name="T30" fmla="*/ 192503 w 64"/>
                <a:gd name="T31" fmla="*/ 138538 h 80"/>
                <a:gd name="T32" fmla="*/ 159435 w 64"/>
                <a:gd name="T33" fmla="*/ 180642 h 80"/>
                <a:gd name="T34" fmla="*/ 66136 w 64"/>
                <a:gd name="T35" fmla="*/ 180642 h 80"/>
                <a:gd name="T36" fmla="*/ 31887 w 64"/>
                <a:gd name="T37" fmla="*/ 7877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80"/>
                <a:gd name="T59" fmla="*/ 64 w 64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5" name="Freeform 175"/>
            <p:cNvSpPr>
              <a:spLocks/>
            </p:cNvSpPr>
            <p:nvPr/>
          </p:nvSpPr>
          <p:spPr bwMode="auto">
            <a:xfrm>
              <a:off x="6461511" y="3092204"/>
              <a:ext cx="78404" cy="50764"/>
            </a:xfrm>
            <a:custGeom>
              <a:avLst/>
              <a:gdLst>
                <a:gd name="T0" fmla="*/ 123149 w 40"/>
                <a:gd name="T1" fmla="*/ 15773 h 24"/>
                <a:gd name="T2" fmla="*/ 31667 w 40"/>
                <a:gd name="T3" fmla="*/ 0 h 24"/>
                <a:gd name="T4" fmla="*/ 0 w 40"/>
                <a:gd name="T5" fmla="*/ 34175 h 24"/>
                <a:gd name="T6" fmla="*/ 0 w 40"/>
                <a:gd name="T7" fmla="*/ 49948 h 24"/>
                <a:gd name="T8" fmla="*/ 31667 w 40"/>
                <a:gd name="T9" fmla="*/ 49948 h 24"/>
                <a:gd name="T10" fmla="*/ 157162 w 40"/>
                <a:gd name="T11" fmla="*/ 49948 h 24"/>
                <a:gd name="T12" fmla="*/ 157162 w 40"/>
                <a:gd name="T13" fmla="*/ 34175 h 24"/>
                <a:gd name="T14" fmla="*/ 123149 w 40"/>
                <a:gd name="T15" fmla="*/ 15773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24"/>
                <a:gd name="T26" fmla="*/ 40 w 4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6" name="Freeform 176"/>
            <p:cNvSpPr>
              <a:spLocks/>
            </p:cNvSpPr>
            <p:nvPr/>
          </p:nvSpPr>
          <p:spPr bwMode="auto">
            <a:xfrm>
              <a:off x="5939918" y="2846718"/>
              <a:ext cx="727920" cy="928149"/>
            </a:xfrm>
            <a:custGeom>
              <a:avLst/>
              <a:gdLst>
                <a:gd name="T0" fmla="*/ 1224871661 w 368"/>
                <a:gd name="T1" fmla="*/ 345893929 h 424"/>
                <a:gd name="T2" fmla="*/ 1261334707 w 368"/>
                <a:gd name="T3" fmla="*/ 368066544 h 424"/>
                <a:gd name="T4" fmla="*/ 1412587146 w 368"/>
                <a:gd name="T5" fmla="*/ 345893929 h 424"/>
                <a:gd name="T6" fmla="*/ 1449049030 w 368"/>
                <a:gd name="T7" fmla="*/ 303027039 h 424"/>
                <a:gd name="T8" fmla="*/ 1593548536 w 368"/>
                <a:gd name="T9" fmla="*/ 260160225 h 424"/>
                <a:gd name="T10" fmla="*/ 1705637221 w 368"/>
                <a:gd name="T11" fmla="*/ 345893929 h 424"/>
                <a:gd name="T12" fmla="*/ 1593548536 w 368"/>
                <a:gd name="T13" fmla="*/ 388761958 h 424"/>
                <a:gd name="T14" fmla="*/ 1524675830 w 368"/>
                <a:gd name="T15" fmla="*/ 498146619 h 424"/>
                <a:gd name="T16" fmla="*/ 1486862430 w 368"/>
                <a:gd name="T17" fmla="*/ 561708846 h 424"/>
                <a:gd name="T18" fmla="*/ 1449049030 w 368"/>
                <a:gd name="T19" fmla="*/ 517363615 h 424"/>
                <a:gd name="T20" fmla="*/ 1373423392 w 368"/>
                <a:gd name="T21" fmla="*/ 475974003 h 424"/>
                <a:gd name="T22" fmla="*/ 1300498462 w 368"/>
                <a:gd name="T23" fmla="*/ 431628772 h 424"/>
                <a:gd name="T24" fmla="*/ 1224871661 w 368"/>
                <a:gd name="T25" fmla="*/ 388761958 h 424"/>
                <a:gd name="T26" fmla="*/ 1189759841 w 368"/>
                <a:gd name="T27" fmla="*/ 412411775 h 424"/>
                <a:gd name="T28" fmla="*/ 1189759841 w 368"/>
                <a:gd name="T29" fmla="*/ 453801387 h 424"/>
                <a:gd name="T30" fmla="*/ 1261334707 w 368"/>
                <a:gd name="T31" fmla="*/ 583881462 h 424"/>
                <a:gd name="T32" fmla="*/ 1224871661 w 368"/>
                <a:gd name="T33" fmla="*/ 583881462 h 424"/>
                <a:gd name="T34" fmla="*/ 1150596086 w 368"/>
                <a:gd name="T35" fmla="*/ 647442626 h 424"/>
                <a:gd name="T36" fmla="*/ 1038507402 w 368"/>
                <a:gd name="T37" fmla="*/ 713960473 h 424"/>
                <a:gd name="T38" fmla="*/ 888606479 w 368"/>
                <a:gd name="T39" fmla="*/ 799695316 h 424"/>
                <a:gd name="T40" fmla="*/ 856194496 w 368"/>
                <a:gd name="T41" fmla="*/ 820389514 h 424"/>
                <a:gd name="T42" fmla="*/ 781919211 w 368"/>
                <a:gd name="T43" fmla="*/ 844040547 h 424"/>
                <a:gd name="T44" fmla="*/ 781919211 w 368"/>
                <a:gd name="T45" fmla="*/ 994814820 h 424"/>
                <a:gd name="T46" fmla="*/ 742755457 w 368"/>
                <a:gd name="T47" fmla="*/ 1080549663 h 424"/>
                <a:gd name="T48" fmla="*/ 667129819 w 368"/>
                <a:gd name="T49" fmla="*/ 1144111891 h 424"/>
                <a:gd name="T50" fmla="*/ 444302659 w 368"/>
                <a:gd name="T51" fmla="*/ 864735961 h 424"/>
                <a:gd name="T52" fmla="*/ 295752018 w 368"/>
                <a:gd name="T53" fmla="*/ 561708846 h 424"/>
                <a:gd name="T54" fmla="*/ 257938617 w 368"/>
                <a:gd name="T55" fmla="*/ 603097243 h 424"/>
                <a:gd name="T56" fmla="*/ 186364041 w 368"/>
                <a:gd name="T57" fmla="*/ 626748276 h 424"/>
                <a:gd name="T58" fmla="*/ 151252475 w 368"/>
                <a:gd name="T59" fmla="*/ 541013432 h 424"/>
                <a:gd name="T60" fmla="*/ 75625656 w 368"/>
                <a:gd name="T61" fmla="*/ 541013432 h 424"/>
                <a:gd name="T62" fmla="*/ 36463055 w 368"/>
                <a:gd name="T63" fmla="*/ 475974003 h 424"/>
                <a:gd name="T64" fmla="*/ 151252475 w 368"/>
                <a:gd name="T65" fmla="*/ 453801387 h 424"/>
                <a:gd name="T66" fmla="*/ 112088721 w 368"/>
                <a:gd name="T67" fmla="*/ 412411775 h 424"/>
                <a:gd name="T68" fmla="*/ 75625656 w 368"/>
                <a:gd name="T69" fmla="*/ 368066544 h 424"/>
                <a:gd name="T70" fmla="*/ 112088721 w 368"/>
                <a:gd name="T71" fmla="*/ 326678148 h 424"/>
                <a:gd name="T72" fmla="*/ 186364041 w 368"/>
                <a:gd name="T73" fmla="*/ 326678148 h 424"/>
                <a:gd name="T74" fmla="*/ 295752018 w 368"/>
                <a:gd name="T75" fmla="*/ 150774311 h 424"/>
                <a:gd name="T76" fmla="*/ 257938617 w 368"/>
                <a:gd name="T77" fmla="*/ 109385914 h 424"/>
                <a:gd name="T78" fmla="*/ 220126379 w 368"/>
                <a:gd name="T79" fmla="*/ 44345250 h 424"/>
                <a:gd name="T80" fmla="*/ 407840775 w 368"/>
                <a:gd name="T81" fmla="*/ 44345250 h 424"/>
                <a:gd name="T82" fmla="*/ 518579105 w 368"/>
                <a:gd name="T83" fmla="*/ 0 h 424"/>
                <a:gd name="T84" fmla="*/ 594204743 w 368"/>
                <a:gd name="T85" fmla="*/ 44345250 h 424"/>
                <a:gd name="T86" fmla="*/ 594204743 w 368"/>
                <a:gd name="T87" fmla="*/ 130080113 h 424"/>
                <a:gd name="T88" fmla="*/ 518579105 w 368"/>
                <a:gd name="T89" fmla="*/ 150774311 h 424"/>
                <a:gd name="T90" fmla="*/ 706293573 w 368"/>
                <a:gd name="T91" fmla="*/ 236509192 h 424"/>
                <a:gd name="T92" fmla="*/ 856194496 w 368"/>
                <a:gd name="T93" fmla="*/ 345893929 h 424"/>
                <a:gd name="T94" fmla="*/ 1002045518 w 368"/>
                <a:gd name="T95" fmla="*/ 368066544 h 424"/>
                <a:gd name="T96" fmla="*/ 1189759841 w 368"/>
                <a:gd name="T97" fmla="*/ 388761958 h 424"/>
                <a:gd name="T98" fmla="*/ 1150596086 w 368"/>
                <a:gd name="T99" fmla="*/ 326678148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8"/>
                <a:gd name="T151" fmla="*/ 0 h 424"/>
                <a:gd name="T152" fmla="*/ 368 w 368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7" name="Freeform 177"/>
            <p:cNvSpPr>
              <a:spLocks/>
            </p:cNvSpPr>
            <p:nvPr/>
          </p:nvSpPr>
          <p:spPr bwMode="auto">
            <a:xfrm>
              <a:off x="6223823" y="3040682"/>
              <a:ext cx="222008" cy="122743"/>
            </a:xfrm>
            <a:custGeom>
              <a:avLst/>
              <a:gdLst>
                <a:gd name="T0" fmla="*/ 429626 w 112"/>
                <a:gd name="T1" fmla="*/ 117983 h 56"/>
                <a:gd name="T2" fmla="*/ 429626 w 112"/>
                <a:gd name="T3" fmla="*/ 78655 h 56"/>
                <a:gd name="T4" fmla="*/ 331121 w 112"/>
                <a:gd name="T5" fmla="*/ 78655 h 56"/>
                <a:gd name="T6" fmla="*/ 199385 w 112"/>
                <a:gd name="T7" fmla="*/ 18986 h 56"/>
                <a:gd name="T8" fmla="*/ 164967 w 112"/>
                <a:gd name="T9" fmla="*/ 40684 h 56"/>
                <a:gd name="T10" fmla="*/ 98505 w 112"/>
                <a:gd name="T11" fmla="*/ 0 h 56"/>
                <a:gd name="T12" fmla="*/ 32044 w 112"/>
                <a:gd name="T13" fmla="*/ 0 h 56"/>
                <a:gd name="T14" fmla="*/ 0 w 112"/>
                <a:gd name="T15" fmla="*/ 40684 h 56"/>
                <a:gd name="T16" fmla="*/ 164967 w 112"/>
                <a:gd name="T17" fmla="*/ 97641 h 56"/>
                <a:gd name="T18" fmla="*/ 231428 w 112"/>
                <a:gd name="T19" fmla="*/ 97641 h 56"/>
                <a:gd name="T20" fmla="*/ 296703 w 112"/>
                <a:gd name="T21" fmla="*/ 117983 h 56"/>
                <a:gd name="T22" fmla="*/ 397582 w 112"/>
                <a:gd name="T23" fmla="*/ 136969 h 56"/>
                <a:gd name="T24" fmla="*/ 464044 w 112"/>
                <a:gd name="T25" fmla="*/ 136969 h 56"/>
                <a:gd name="T26" fmla="*/ 429626 w 112"/>
                <a:gd name="T27" fmla="*/ 117983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56"/>
                <a:gd name="T44" fmla="*/ 112 w 112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8" name="Freeform 178"/>
            <p:cNvSpPr>
              <a:spLocks/>
            </p:cNvSpPr>
            <p:nvPr/>
          </p:nvSpPr>
          <p:spPr bwMode="auto">
            <a:xfrm>
              <a:off x="5274721" y="2705791"/>
              <a:ext cx="521593" cy="491730"/>
            </a:xfrm>
            <a:custGeom>
              <a:avLst/>
              <a:gdLst>
                <a:gd name="T0" fmla="*/ 776186 w 264"/>
                <a:gd name="T1" fmla="*/ 531605 h 224"/>
                <a:gd name="T2" fmla="*/ 741925 w 264"/>
                <a:gd name="T3" fmla="*/ 490921 h 224"/>
                <a:gd name="T4" fmla="*/ 647412 w 264"/>
                <a:gd name="T5" fmla="*/ 511263 h 224"/>
                <a:gd name="T6" fmla="*/ 583616 w 264"/>
                <a:gd name="T7" fmla="*/ 511263 h 224"/>
                <a:gd name="T8" fmla="*/ 451298 w 264"/>
                <a:gd name="T9" fmla="*/ 452949 h 224"/>
                <a:gd name="T10" fmla="*/ 388684 w 264"/>
                <a:gd name="T11" fmla="*/ 372937 h 224"/>
                <a:gd name="T12" fmla="*/ 322525 w 264"/>
                <a:gd name="T13" fmla="*/ 353951 h 224"/>
                <a:gd name="T14" fmla="*/ 290627 w 264"/>
                <a:gd name="T15" fmla="*/ 372937 h 224"/>
                <a:gd name="T16" fmla="*/ 224468 w 264"/>
                <a:gd name="T17" fmla="*/ 333609 h 224"/>
                <a:gd name="T18" fmla="*/ 224468 w 264"/>
                <a:gd name="T19" fmla="*/ 275295 h 224"/>
                <a:gd name="T20" fmla="*/ 132318 w 264"/>
                <a:gd name="T21" fmla="*/ 256309 h 224"/>
                <a:gd name="T22" fmla="*/ 98057 w 264"/>
                <a:gd name="T23" fmla="*/ 215625 h 224"/>
                <a:gd name="T24" fmla="*/ 132318 w 264"/>
                <a:gd name="T25" fmla="*/ 179010 h 224"/>
                <a:gd name="T26" fmla="*/ 66159 w 264"/>
                <a:gd name="T27" fmla="*/ 97642 h 224"/>
                <a:gd name="T28" fmla="*/ 0 w 264"/>
                <a:gd name="T29" fmla="*/ 18986 h 224"/>
                <a:gd name="T30" fmla="*/ 31898 w 264"/>
                <a:gd name="T31" fmla="*/ 0 h 224"/>
                <a:gd name="T32" fmla="*/ 66159 w 264"/>
                <a:gd name="T33" fmla="*/ 40684 h 224"/>
                <a:gd name="T34" fmla="*/ 98057 w 264"/>
                <a:gd name="T35" fmla="*/ 40684 h 224"/>
                <a:gd name="T36" fmla="*/ 132318 w 264"/>
                <a:gd name="T37" fmla="*/ 40684 h 224"/>
                <a:gd name="T38" fmla="*/ 192570 w 264"/>
                <a:gd name="T39" fmla="*/ 18986 h 224"/>
                <a:gd name="T40" fmla="*/ 192570 w 264"/>
                <a:gd name="T41" fmla="*/ 40684 h 224"/>
                <a:gd name="T42" fmla="*/ 257547 w 264"/>
                <a:gd name="T43" fmla="*/ 59670 h 224"/>
                <a:gd name="T44" fmla="*/ 257547 w 264"/>
                <a:gd name="T45" fmla="*/ 97642 h 224"/>
                <a:gd name="T46" fmla="*/ 388684 w 264"/>
                <a:gd name="T47" fmla="*/ 136970 h 224"/>
                <a:gd name="T48" fmla="*/ 517457 w 264"/>
                <a:gd name="T49" fmla="*/ 117984 h 224"/>
                <a:gd name="T50" fmla="*/ 517457 w 264"/>
                <a:gd name="T51" fmla="*/ 97642 h 224"/>
                <a:gd name="T52" fmla="*/ 583616 w 264"/>
                <a:gd name="T53" fmla="*/ 78656 h 224"/>
                <a:gd name="T54" fmla="*/ 647412 w 264"/>
                <a:gd name="T55" fmla="*/ 59670 h 224"/>
                <a:gd name="T56" fmla="*/ 906141 w 264"/>
                <a:gd name="T57" fmla="*/ 136970 h 224"/>
                <a:gd name="T58" fmla="*/ 906141 w 264"/>
                <a:gd name="T59" fmla="*/ 157312 h 224"/>
                <a:gd name="T60" fmla="*/ 906141 w 264"/>
                <a:gd name="T61" fmla="*/ 196639 h 224"/>
                <a:gd name="T62" fmla="*/ 874243 w 264"/>
                <a:gd name="T63" fmla="*/ 215625 h 224"/>
                <a:gd name="T64" fmla="*/ 874243 w 264"/>
                <a:gd name="T65" fmla="*/ 235967 h 224"/>
                <a:gd name="T66" fmla="*/ 906141 w 264"/>
                <a:gd name="T67" fmla="*/ 315979 h 224"/>
                <a:gd name="T68" fmla="*/ 967574 w 264"/>
                <a:gd name="T69" fmla="*/ 315979 h 224"/>
                <a:gd name="T70" fmla="*/ 967574 w 264"/>
                <a:gd name="T71" fmla="*/ 333609 h 224"/>
                <a:gd name="T72" fmla="*/ 934494 w 264"/>
                <a:gd name="T73" fmla="*/ 372937 h 224"/>
                <a:gd name="T74" fmla="*/ 1000653 w 264"/>
                <a:gd name="T75" fmla="*/ 432607 h 224"/>
                <a:gd name="T76" fmla="*/ 1032551 w 264"/>
                <a:gd name="T77" fmla="*/ 432607 h 224"/>
                <a:gd name="T78" fmla="*/ 1066812 w 264"/>
                <a:gd name="T79" fmla="*/ 473291 h 224"/>
                <a:gd name="T80" fmla="*/ 1066812 w 264"/>
                <a:gd name="T81" fmla="*/ 490921 h 224"/>
                <a:gd name="T82" fmla="*/ 1000653 w 264"/>
                <a:gd name="T83" fmla="*/ 511263 h 224"/>
                <a:gd name="T84" fmla="*/ 1000653 w 264"/>
                <a:gd name="T85" fmla="*/ 551947 h 224"/>
                <a:gd name="T86" fmla="*/ 776186 w 264"/>
                <a:gd name="T87" fmla="*/ 531605 h 2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224"/>
                <a:gd name="T134" fmla="*/ 264 w 264"/>
                <a:gd name="T135" fmla="*/ 224 h 2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735242" y="2813380"/>
              <a:ext cx="392846" cy="434904"/>
            </a:xfrm>
            <a:custGeom>
              <a:avLst/>
              <a:gdLst>
                <a:gd name="T0" fmla="*/ 512238423 w 200"/>
                <a:gd name="T1" fmla="*/ 507063186 h 200"/>
                <a:gd name="T2" fmla="*/ 621623433 w 200"/>
                <a:gd name="T3" fmla="*/ 507063186 h 200"/>
                <a:gd name="T4" fmla="*/ 621623433 w 200"/>
                <a:gd name="T5" fmla="*/ 485207530 h 200"/>
                <a:gd name="T6" fmla="*/ 621623433 w 200"/>
                <a:gd name="T7" fmla="*/ 442951976 h 200"/>
                <a:gd name="T8" fmla="*/ 584272725 w 200"/>
                <a:gd name="T9" fmla="*/ 442951976 h 200"/>
                <a:gd name="T10" fmla="*/ 584272725 w 200"/>
                <a:gd name="T11" fmla="*/ 424010247 h 200"/>
                <a:gd name="T12" fmla="*/ 548256151 w 200"/>
                <a:gd name="T13" fmla="*/ 400696421 h 200"/>
                <a:gd name="T14" fmla="*/ 548256151 w 200"/>
                <a:gd name="T15" fmla="*/ 380297729 h 200"/>
                <a:gd name="T16" fmla="*/ 584272725 w 200"/>
                <a:gd name="T17" fmla="*/ 358440866 h 200"/>
                <a:gd name="T18" fmla="*/ 621623433 w 200"/>
                <a:gd name="T19" fmla="*/ 358440866 h 200"/>
                <a:gd name="T20" fmla="*/ 658973996 w 200"/>
                <a:gd name="T21" fmla="*/ 358440866 h 200"/>
                <a:gd name="T22" fmla="*/ 801707455 w 200"/>
                <a:gd name="T23" fmla="*/ 231675334 h 200"/>
                <a:gd name="T24" fmla="*/ 765690881 w 200"/>
                <a:gd name="T25" fmla="*/ 190876742 h 200"/>
                <a:gd name="T26" fmla="*/ 801707455 w 200"/>
                <a:gd name="T27" fmla="*/ 190876742 h 200"/>
                <a:gd name="T28" fmla="*/ 731008298 w 200"/>
                <a:gd name="T29" fmla="*/ 147165394 h 200"/>
                <a:gd name="T30" fmla="*/ 731008298 w 200"/>
                <a:gd name="T31" fmla="*/ 103452876 h 200"/>
                <a:gd name="T32" fmla="*/ 696324559 w 200"/>
                <a:gd name="T33" fmla="*/ 84511147 h 200"/>
                <a:gd name="T34" fmla="*/ 801707455 w 200"/>
                <a:gd name="T35" fmla="*/ 84511147 h 200"/>
                <a:gd name="T36" fmla="*/ 876408582 w 200"/>
                <a:gd name="T37" fmla="*/ 84511147 h 200"/>
                <a:gd name="T38" fmla="*/ 912426310 w 200"/>
                <a:gd name="T39" fmla="*/ 62654266 h 200"/>
                <a:gd name="T40" fmla="*/ 801707455 w 200"/>
                <a:gd name="T41" fmla="*/ 43712537 h 200"/>
                <a:gd name="T42" fmla="*/ 765690881 w 200"/>
                <a:gd name="T43" fmla="*/ 0 h 200"/>
                <a:gd name="T44" fmla="*/ 696324559 w 200"/>
                <a:gd name="T45" fmla="*/ 0 h 200"/>
                <a:gd name="T46" fmla="*/ 658973996 w 200"/>
                <a:gd name="T47" fmla="*/ 0 h 200"/>
                <a:gd name="T48" fmla="*/ 621623433 w 200"/>
                <a:gd name="T49" fmla="*/ 0 h 200"/>
                <a:gd name="T50" fmla="*/ 548256151 w 200"/>
                <a:gd name="T51" fmla="*/ 20398702 h 200"/>
                <a:gd name="T52" fmla="*/ 548256151 w 200"/>
                <a:gd name="T53" fmla="*/ 84511147 h 200"/>
                <a:gd name="T54" fmla="*/ 548256151 w 200"/>
                <a:gd name="T55" fmla="*/ 103452876 h 200"/>
                <a:gd name="T56" fmla="*/ 473553869 w 200"/>
                <a:gd name="T57" fmla="*/ 103452876 h 200"/>
                <a:gd name="T58" fmla="*/ 512238423 w 200"/>
                <a:gd name="T59" fmla="*/ 126765495 h 200"/>
                <a:gd name="T60" fmla="*/ 473553869 w 200"/>
                <a:gd name="T61" fmla="*/ 147165394 h 200"/>
                <a:gd name="T62" fmla="*/ 473553869 w 200"/>
                <a:gd name="T63" fmla="*/ 211276642 h 200"/>
                <a:gd name="T64" fmla="*/ 328153586 w 200"/>
                <a:gd name="T65" fmla="*/ 231675334 h 200"/>
                <a:gd name="T66" fmla="*/ 328153586 w 200"/>
                <a:gd name="T67" fmla="*/ 273930889 h 200"/>
                <a:gd name="T68" fmla="*/ 74701145 w 200"/>
                <a:gd name="T69" fmla="*/ 295786544 h 200"/>
                <a:gd name="T70" fmla="*/ 0 w 200"/>
                <a:gd name="T71" fmla="*/ 273930889 h 200"/>
                <a:gd name="T72" fmla="*/ 74701145 w 200"/>
                <a:gd name="T73" fmla="*/ 338042174 h 200"/>
                <a:gd name="T74" fmla="*/ 110718891 w 200"/>
                <a:gd name="T75" fmla="*/ 338042174 h 200"/>
                <a:gd name="T76" fmla="*/ 149403445 w 200"/>
                <a:gd name="T77" fmla="*/ 380297729 h 200"/>
                <a:gd name="T78" fmla="*/ 149403445 w 200"/>
                <a:gd name="T79" fmla="*/ 400696421 h 200"/>
                <a:gd name="T80" fmla="*/ 74701145 w 200"/>
                <a:gd name="T81" fmla="*/ 424010247 h 200"/>
                <a:gd name="T82" fmla="*/ 74701145 w 200"/>
                <a:gd name="T83" fmla="*/ 464807631 h 200"/>
                <a:gd name="T84" fmla="*/ 217434658 w 200"/>
                <a:gd name="T85" fmla="*/ 464807631 h 200"/>
                <a:gd name="T86" fmla="*/ 253451232 w 200"/>
                <a:gd name="T87" fmla="*/ 464807631 h 200"/>
                <a:gd name="T88" fmla="*/ 364170159 w 200"/>
                <a:gd name="T89" fmla="*/ 464807631 h 200"/>
                <a:gd name="T90" fmla="*/ 438871286 w 200"/>
                <a:gd name="T91" fmla="*/ 527461878 h 200"/>
                <a:gd name="T92" fmla="*/ 473553869 w 200"/>
                <a:gd name="T93" fmla="*/ 527461878 h 200"/>
                <a:gd name="T94" fmla="*/ 512238423 w 200"/>
                <a:gd name="T95" fmla="*/ 507063186 h 2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"/>
                <a:gd name="T145" fmla="*/ 0 h 200"/>
                <a:gd name="T146" fmla="*/ 200 w 200"/>
                <a:gd name="T147" fmla="*/ 200 h 2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5F6062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702229" y="2760343"/>
              <a:ext cx="332599" cy="297008"/>
            </a:xfrm>
            <a:custGeom>
              <a:avLst/>
              <a:gdLst>
                <a:gd name="T0" fmla="*/ 261714 w 168"/>
                <a:gd name="T1" fmla="*/ 40721 h 136"/>
                <a:gd name="T2" fmla="*/ 328031 w 168"/>
                <a:gd name="T3" fmla="*/ 59724 h 136"/>
                <a:gd name="T4" fmla="*/ 361189 w 168"/>
                <a:gd name="T5" fmla="*/ 59724 h 136"/>
                <a:gd name="T6" fmla="*/ 426321 w 168"/>
                <a:gd name="T7" fmla="*/ 40721 h 136"/>
                <a:gd name="T8" fmla="*/ 459480 w 168"/>
                <a:gd name="T9" fmla="*/ 40721 h 136"/>
                <a:gd name="T10" fmla="*/ 492638 w 168"/>
                <a:gd name="T11" fmla="*/ 0 h 136"/>
                <a:gd name="T12" fmla="*/ 521059 w 168"/>
                <a:gd name="T13" fmla="*/ 19003 h 136"/>
                <a:gd name="T14" fmla="*/ 555402 w 168"/>
                <a:gd name="T15" fmla="*/ 59724 h 136"/>
                <a:gd name="T16" fmla="*/ 619350 w 168"/>
                <a:gd name="T17" fmla="*/ 40721 h 136"/>
                <a:gd name="T18" fmla="*/ 685667 w 168"/>
                <a:gd name="T19" fmla="*/ 40721 h 136"/>
                <a:gd name="T20" fmla="*/ 685667 w 168"/>
                <a:gd name="T21" fmla="*/ 59724 h 136"/>
                <a:gd name="T22" fmla="*/ 653693 w 168"/>
                <a:gd name="T23" fmla="*/ 59724 h 136"/>
                <a:gd name="T24" fmla="*/ 619350 w 168"/>
                <a:gd name="T25" fmla="*/ 59724 h 136"/>
                <a:gd name="T26" fmla="*/ 555402 w 168"/>
                <a:gd name="T27" fmla="*/ 78727 h 136"/>
                <a:gd name="T28" fmla="*/ 555402 w 168"/>
                <a:gd name="T29" fmla="*/ 138451 h 136"/>
                <a:gd name="T30" fmla="*/ 555402 w 168"/>
                <a:gd name="T31" fmla="*/ 157454 h 136"/>
                <a:gd name="T32" fmla="*/ 492638 w 168"/>
                <a:gd name="T33" fmla="*/ 157454 h 136"/>
                <a:gd name="T34" fmla="*/ 521059 w 168"/>
                <a:gd name="T35" fmla="*/ 179172 h 136"/>
                <a:gd name="T36" fmla="*/ 492638 w 168"/>
                <a:gd name="T37" fmla="*/ 196817 h 136"/>
                <a:gd name="T38" fmla="*/ 492638 w 168"/>
                <a:gd name="T39" fmla="*/ 259256 h 136"/>
                <a:gd name="T40" fmla="*/ 361189 w 168"/>
                <a:gd name="T41" fmla="*/ 275544 h 136"/>
                <a:gd name="T42" fmla="*/ 361189 w 168"/>
                <a:gd name="T43" fmla="*/ 317622 h 136"/>
                <a:gd name="T44" fmla="*/ 132633 w 168"/>
                <a:gd name="T45" fmla="*/ 337983 h 136"/>
                <a:gd name="T46" fmla="*/ 66317 w 168"/>
                <a:gd name="T47" fmla="*/ 317622 h 136"/>
                <a:gd name="T48" fmla="*/ 98291 w 168"/>
                <a:gd name="T49" fmla="*/ 275544 h 136"/>
                <a:gd name="T50" fmla="*/ 98291 w 168"/>
                <a:gd name="T51" fmla="*/ 259256 h 136"/>
                <a:gd name="T52" fmla="*/ 31974 w 168"/>
                <a:gd name="T53" fmla="*/ 259256 h 136"/>
                <a:gd name="T54" fmla="*/ 0 w 168"/>
                <a:gd name="T55" fmla="*/ 179172 h 136"/>
                <a:gd name="T56" fmla="*/ 0 w 168"/>
                <a:gd name="T57" fmla="*/ 157454 h 136"/>
                <a:gd name="T58" fmla="*/ 31974 w 168"/>
                <a:gd name="T59" fmla="*/ 138451 h 136"/>
                <a:gd name="T60" fmla="*/ 31974 w 168"/>
                <a:gd name="T61" fmla="*/ 97730 h 136"/>
                <a:gd name="T62" fmla="*/ 98291 w 168"/>
                <a:gd name="T63" fmla="*/ 119448 h 136"/>
                <a:gd name="T64" fmla="*/ 132633 w 168"/>
                <a:gd name="T65" fmla="*/ 97730 h 136"/>
                <a:gd name="T66" fmla="*/ 195397 w 168"/>
                <a:gd name="T67" fmla="*/ 78727 h 136"/>
                <a:gd name="T68" fmla="*/ 195397 w 168"/>
                <a:gd name="T69" fmla="*/ 40721 h 136"/>
                <a:gd name="T70" fmla="*/ 229740 w 168"/>
                <a:gd name="T71" fmla="*/ 40721 h 136"/>
                <a:gd name="T72" fmla="*/ 261714 w 168"/>
                <a:gd name="T73" fmla="*/ 4072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36"/>
                <a:gd name="T113" fmla="*/ 168 w 16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7221618" y="2623204"/>
              <a:ext cx="129573" cy="154565"/>
            </a:xfrm>
            <a:custGeom>
              <a:avLst/>
              <a:gdLst>
                <a:gd name="T0" fmla="*/ 172 w 64"/>
                <a:gd name="T1" fmla="*/ 0 h 72"/>
                <a:gd name="T2" fmla="*/ 172 w 64"/>
                <a:gd name="T3" fmla="*/ 14 h 72"/>
                <a:gd name="T4" fmla="*/ 144 w 64"/>
                <a:gd name="T5" fmla="*/ 28 h 72"/>
                <a:gd name="T6" fmla="*/ 144 w 64"/>
                <a:gd name="T7" fmla="*/ 43 h 72"/>
                <a:gd name="T8" fmla="*/ 85 w 64"/>
                <a:gd name="T9" fmla="*/ 28 h 72"/>
                <a:gd name="T10" fmla="*/ 0 w 64"/>
                <a:gd name="T11" fmla="*/ 84 h 72"/>
                <a:gd name="T12" fmla="*/ 85 w 64"/>
                <a:gd name="T13" fmla="*/ 84 h 72"/>
                <a:gd name="T14" fmla="*/ 85 w 64"/>
                <a:gd name="T15" fmla="*/ 128 h 72"/>
                <a:gd name="T16" fmla="*/ 172 w 64"/>
                <a:gd name="T17" fmla="*/ 128 h 72"/>
                <a:gd name="T18" fmla="*/ 201 w 64"/>
                <a:gd name="T19" fmla="*/ 128 h 72"/>
                <a:gd name="T20" fmla="*/ 228 w 64"/>
                <a:gd name="T21" fmla="*/ 113 h 72"/>
                <a:gd name="T22" fmla="*/ 172 w 64"/>
                <a:gd name="T23" fmla="*/ 99 h 72"/>
                <a:gd name="T24" fmla="*/ 144 w 64"/>
                <a:gd name="T25" fmla="*/ 70 h 72"/>
                <a:gd name="T26" fmla="*/ 228 w 64"/>
                <a:gd name="T27" fmla="*/ 58 h 72"/>
                <a:gd name="T28" fmla="*/ 201 w 64"/>
                <a:gd name="T29" fmla="*/ 28 h 72"/>
                <a:gd name="T30" fmla="*/ 228 w 64"/>
                <a:gd name="T31" fmla="*/ 0 h 72"/>
                <a:gd name="T32" fmla="*/ 172 w 64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2" name="Freeform 182"/>
            <p:cNvSpPr>
              <a:spLocks/>
            </p:cNvSpPr>
            <p:nvPr/>
          </p:nvSpPr>
          <p:spPr bwMode="auto">
            <a:xfrm>
              <a:off x="7319004" y="2760343"/>
              <a:ext cx="94910" cy="140169"/>
            </a:xfrm>
            <a:custGeom>
              <a:avLst/>
              <a:gdLst>
                <a:gd name="T0" fmla="*/ 0 w 48"/>
                <a:gd name="T1" fmla="*/ 14 h 64"/>
                <a:gd name="T2" fmla="*/ 27 w 48"/>
                <a:gd name="T3" fmla="*/ 14 h 64"/>
                <a:gd name="T4" fmla="*/ 56 w 48"/>
                <a:gd name="T5" fmla="*/ 0 h 64"/>
                <a:gd name="T6" fmla="*/ 107 w 48"/>
                <a:gd name="T7" fmla="*/ 29 h 64"/>
                <a:gd name="T8" fmla="*/ 161 w 48"/>
                <a:gd name="T9" fmla="*/ 71 h 64"/>
                <a:gd name="T10" fmla="*/ 161 w 48"/>
                <a:gd name="T11" fmla="*/ 87 h 64"/>
                <a:gd name="T12" fmla="*/ 83 w 48"/>
                <a:gd name="T13" fmla="*/ 114 h 64"/>
                <a:gd name="T14" fmla="*/ 27 w 48"/>
                <a:gd name="T15" fmla="*/ 87 h 64"/>
                <a:gd name="T16" fmla="*/ 56 w 48"/>
                <a:gd name="T17" fmla="*/ 71 h 64"/>
                <a:gd name="T18" fmla="*/ 0 w 48"/>
                <a:gd name="T19" fmla="*/ 43 h 64"/>
                <a:gd name="T20" fmla="*/ 27 w 48"/>
                <a:gd name="T21" fmla="*/ 43 h 64"/>
                <a:gd name="T22" fmla="*/ 0 w 48"/>
                <a:gd name="T23" fmla="*/ 29 h 64"/>
                <a:gd name="T24" fmla="*/ 0 w 48"/>
                <a:gd name="T25" fmla="*/ 14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3" name="Freeform 183"/>
            <p:cNvSpPr>
              <a:spLocks/>
            </p:cNvSpPr>
            <p:nvPr/>
          </p:nvSpPr>
          <p:spPr bwMode="auto">
            <a:xfrm>
              <a:off x="6240329" y="2323165"/>
              <a:ext cx="759281" cy="331861"/>
            </a:xfrm>
            <a:custGeom>
              <a:avLst/>
              <a:gdLst>
                <a:gd name="T0" fmla="*/ 1303950 w 384"/>
                <a:gd name="T1" fmla="*/ 96052 h 152"/>
                <a:gd name="T2" fmla="*/ 1370213 w 384"/>
                <a:gd name="T3" fmla="*/ 156930 h 152"/>
                <a:gd name="T4" fmla="*/ 1430559 w 384"/>
                <a:gd name="T5" fmla="*/ 156930 h 152"/>
                <a:gd name="T6" fmla="*/ 1496821 w 384"/>
                <a:gd name="T7" fmla="*/ 136637 h 152"/>
                <a:gd name="T8" fmla="*/ 1529952 w 384"/>
                <a:gd name="T9" fmla="*/ 156930 h 152"/>
                <a:gd name="T10" fmla="*/ 1563084 w 384"/>
                <a:gd name="T11" fmla="*/ 196162 h 152"/>
                <a:gd name="T12" fmla="*/ 1463690 w 384"/>
                <a:gd name="T13" fmla="*/ 196162 h 152"/>
                <a:gd name="T14" fmla="*/ 1430559 w 384"/>
                <a:gd name="T15" fmla="*/ 215102 h 152"/>
                <a:gd name="T16" fmla="*/ 1402161 w 384"/>
                <a:gd name="T17" fmla="*/ 234042 h 152"/>
                <a:gd name="T18" fmla="*/ 1370213 w 384"/>
                <a:gd name="T19" fmla="*/ 251629 h 152"/>
                <a:gd name="T20" fmla="*/ 1303950 w 384"/>
                <a:gd name="T21" fmla="*/ 251629 h 152"/>
                <a:gd name="T22" fmla="*/ 1272002 w 384"/>
                <a:gd name="T23" fmla="*/ 274627 h 152"/>
                <a:gd name="T24" fmla="*/ 1303950 w 384"/>
                <a:gd name="T25" fmla="*/ 290861 h 152"/>
                <a:gd name="T26" fmla="*/ 1237688 w 384"/>
                <a:gd name="T27" fmla="*/ 330093 h 152"/>
                <a:gd name="T28" fmla="*/ 1139477 w 384"/>
                <a:gd name="T29" fmla="*/ 349033 h 152"/>
                <a:gd name="T30" fmla="*/ 1010502 w 384"/>
                <a:gd name="T31" fmla="*/ 369326 h 152"/>
                <a:gd name="T32" fmla="*/ 783317 w 384"/>
                <a:gd name="T33" fmla="*/ 330093 h 152"/>
                <a:gd name="T34" fmla="*/ 586896 w 384"/>
                <a:gd name="T35" fmla="*/ 330093 h 152"/>
                <a:gd name="T36" fmla="*/ 455554 w 384"/>
                <a:gd name="T37" fmla="*/ 274627 h 152"/>
                <a:gd name="T38" fmla="*/ 228369 w 384"/>
                <a:gd name="T39" fmla="*/ 234042 h 152"/>
                <a:gd name="T40" fmla="*/ 195238 w 384"/>
                <a:gd name="T41" fmla="*/ 174517 h 152"/>
                <a:gd name="T42" fmla="*/ 132525 w 384"/>
                <a:gd name="T43" fmla="*/ 156930 h 152"/>
                <a:gd name="T44" fmla="*/ 66262 w 384"/>
                <a:gd name="T45" fmla="*/ 136637 h 152"/>
                <a:gd name="T46" fmla="*/ 0 w 384"/>
                <a:gd name="T47" fmla="*/ 96052 h 152"/>
                <a:gd name="T48" fmla="*/ 163290 w 384"/>
                <a:gd name="T49" fmla="*/ 39232 h 152"/>
                <a:gd name="T50" fmla="*/ 259133 w 384"/>
                <a:gd name="T51" fmla="*/ 58172 h 152"/>
                <a:gd name="T52" fmla="*/ 325396 w 384"/>
                <a:gd name="T53" fmla="*/ 78465 h 152"/>
                <a:gd name="T54" fmla="*/ 455554 w 384"/>
                <a:gd name="T55" fmla="*/ 78465 h 152"/>
                <a:gd name="T56" fmla="*/ 455554 w 384"/>
                <a:gd name="T57" fmla="*/ 39232 h 152"/>
                <a:gd name="T58" fmla="*/ 423606 w 384"/>
                <a:gd name="T59" fmla="*/ 18940 h 152"/>
                <a:gd name="T60" fmla="*/ 455554 w 384"/>
                <a:gd name="T61" fmla="*/ 0 h 152"/>
                <a:gd name="T62" fmla="*/ 586896 w 384"/>
                <a:gd name="T63" fmla="*/ 18940 h 152"/>
                <a:gd name="T64" fmla="*/ 685106 w 384"/>
                <a:gd name="T65" fmla="*/ 58172 h 152"/>
                <a:gd name="T66" fmla="*/ 811715 w 384"/>
                <a:gd name="T67" fmla="*/ 58172 h 152"/>
                <a:gd name="T68" fmla="*/ 1042450 w 384"/>
                <a:gd name="T69" fmla="*/ 96052 h 152"/>
                <a:gd name="T70" fmla="*/ 1171425 w 384"/>
                <a:gd name="T71" fmla="*/ 78465 h 152"/>
                <a:gd name="T72" fmla="*/ 1237688 w 384"/>
                <a:gd name="T73" fmla="*/ 58172 h 152"/>
                <a:gd name="T74" fmla="*/ 1335898 w 384"/>
                <a:gd name="T75" fmla="*/ 78465 h 152"/>
                <a:gd name="T76" fmla="*/ 1303950 w 384"/>
                <a:gd name="T77" fmla="*/ 9605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152"/>
                <a:gd name="T119" fmla="*/ 384 w 384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4" name="Freeform 184"/>
            <p:cNvSpPr>
              <a:spLocks/>
            </p:cNvSpPr>
            <p:nvPr/>
          </p:nvSpPr>
          <p:spPr bwMode="auto">
            <a:xfrm>
              <a:off x="4829881" y="2637600"/>
              <a:ext cx="474551" cy="209118"/>
            </a:xfrm>
            <a:custGeom>
              <a:avLst/>
              <a:gdLst>
                <a:gd name="T0" fmla="*/ 2147483647 w 240"/>
                <a:gd name="T1" fmla="*/ 2147483647 h 96"/>
                <a:gd name="T2" fmla="*/ 2147483647 w 240"/>
                <a:gd name="T3" fmla="*/ 2147483647 h 96"/>
                <a:gd name="T4" fmla="*/ 2147483647 w 240"/>
                <a:gd name="T5" fmla="*/ 2147483647 h 96"/>
                <a:gd name="T6" fmla="*/ 2147483647 w 240"/>
                <a:gd name="T7" fmla="*/ 2147483647 h 96"/>
                <a:gd name="T8" fmla="*/ 2147483647 w 240"/>
                <a:gd name="T9" fmla="*/ 2147483647 h 96"/>
                <a:gd name="T10" fmla="*/ 2147483647 w 240"/>
                <a:gd name="T11" fmla="*/ 0 h 96"/>
                <a:gd name="T12" fmla="*/ 2147483647 w 240"/>
                <a:gd name="T13" fmla="*/ 0 h 96"/>
                <a:gd name="T14" fmla="*/ 2147483647 w 240"/>
                <a:gd name="T15" fmla="*/ 2147483647 h 96"/>
                <a:gd name="T16" fmla="*/ 2147483647 w 240"/>
                <a:gd name="T17" fmla="*/ 2147483647 h 96"/>
                <a:gd name="T18" fmla="*/ 2147483647 w 240"/>
                <a:gd name="T19" fmla="*/ 2147483647 h 96"/>
                <a:gd name="T20" fmla="*/ 2147483647 w 240"/>
                <a:gd name="T21" fmla="*/ 2147483647 h 96"/>
                <a:gd name="T22" fmla="*/ 0 w 240"/>
                <a:gd name="T23" fmla="*/ 2147483647 h 96"/>
                <a:gd name="T24" fmla="*/ 0 w 240"/>
                <a:gd name="T25" fmla="*/ 2147483647 h 96"/>
                <a:gd name="T26" fmla="*/ 2147483647 w 240"/>
                <a:gd name="T27" fmla="*/ 2147483647 h 96"/>
                <a:gd name="T28" fmla="*/ 0 w 240"/>
                <a:gd name="T29" fmla="*/ 2147483647 h 96"/>
                <a:gd name="T30" fmla="*/ 2147483647 w 240"/>
                <a:gd name="T31" fmla="*/ 2147483647 h 96"/>
                <a:gd name="T32" fmla="*/ 2147483647 w 240"/>
                <a:gd name="T33" fmla="*/ 2147483647 h 96"/>
                <a:gd name="T34" fmla="*/ 2147483647 w 240"/>
                <a:gd name="T35" fmla="*/ 2147483647 h 96"/>
                <a:gd name="T36" fmla="*/ 2147483647 w 240"/>
                <a:gd name="T37" fmla="*/ 2147483647 h 96"/>
                <a:gd name="T38" fmla="*/ 2147483647 w 240"/>
                <a:gd name="T39" fmla="*/ 2147483647 h 96"/>
                <a:gd name="T40" fmla="*/ 2147483647 w 240"/>
                <a:gd name="T41" fmla="*/ 2147483647 h 96"/>
                <a:gd name="T42" fmla="*/ 0 w 240"/>
                <a:gd name="T43" fmla="*/ 2147483647 h 96"/>
                <a:gd name="T44" fmla="*/ 0 w 240"/>
                <a:gd name="T45" fmla="*/ 2147483647 h 96"/>
                <a:gd name="T46" fmla="*/ 2147483647 w 240"/>
                <a:gd name="T47" fmla="*/ 2147483647 h 96"/>
                <a:gd name="T48" fmla="*/ 2147483647 w 240"/>
                <a:gd name="T49" fmla="*/ 2147483647 h 96"/>
                <a:gd name="T50" fmla="*/ 2147483647 w 240"/>
                <a:gd name="T51" fmla="*/ 2147483647 h 96"/>
                <a:gd name="T52" fmla="*/ 2147483647 w 240"/>
                <a:gd name="T53" fmla="*/ 2147483647 h 96"/>
                <a:gd name="T54" fmla="*/ 2147483647 w 240"/>
                <a:gd name="T55" fmla="*/ 2147483647 h 96"/>
                <a:gd name="T56" fmla="*/ 2147483647 w 240"/>
                <a:gd name="T57" fmla="*/ 2147483647 h 96"/>
                <a:gd name="T58" fmla="*/ 2147483647 w 240"/>
                <a:gd name="T59" fmla="*/ 2147483647 h 96"/>
                <a:gd name="T60" fmla="*/ 2147483647 w 240"/>
                <a:gd name="T61" fmla="*/ 2147483647 h 96"/>
                <a:gd name="T62" fmla="*/ 2147483647 w 240"/>
                <a:gd name="T63" fmla="*/ 2147483647 h 96"/>
                <a:gd name="T64" fmla="*/ 2147483647 w 240"/>
                <a:gd name="T65" fmla="*/ 2147483647 h 96"/>
                <a:gd name="T66" fmla="*/ 2147483647 w 240"/>
                <a:gd name="T67" fmla="*/ 2147483647 h 96"/>
                <a:gd name="T68" fmla="*/ 2147483647 w 240"/>
                <a:gd name="T69" fmla="*/ 2147483647 h 96"/>
                <a:gd name="T70" fmla="*/ 2147483647 w 240"/>
                <a:gd name="T71" fmla="*/ 2147483647 h 96"/>
                <a:gd name="T72" fmla="*/ 2147483647 w 240"/>
                <a:gd name="T73" fmla="*/ 2147483647 h 96"/>
                <a:gd name="T74" fmla="*/ 2147483647 w 240"/>
                <a:gd name="T75" fmla="*/ 2147483647 h 96"/>
                <a:gd name="T76" fmla="*/ 2147483647 w 240"/>
                <a:gd name="T77" fmla="*/ 2147483647 h 96"/>
                <a:gd name="T78" fmla="*/ 2147483647 w 240"/>
                <a:gd name="T79" fmla="*/ 2147483647 h 96"/>
                <a:gd name="T80" fmla="*/ 2147483647 w 240"/>
                <a:gd name="T81" fmla="*/ 2147483647 h 96"/>
                <a:gd name="T82" fmla="*/ 2147483647 w 240"/>
                <a:gd name="T83" fmla="*/ 2147483647 h 96"/>
                <a:gd name="T84" fmla="*/ 2147483647 w 240"/>
                <a:gd name="T85" fmla="*/ 2147483647 h 96"/>
                <a:gd name="T86" fmla="*/ 2147483647 w 240"/>
                <a:gd name="T87" fmla="*/ 2147483647 h 96"/>
                <a:gd name="T88" fmla="*/ 2147483647 w 240"/>
                <a:gd name="T89" fmla="*/ 2147483647 h 96"/>
                <a:gd name="T90" fmla="*/ 2147483647 w 240"/>
                <a:gd name="T91" fmla="*/ 2147483647 h 96"/>
                <a:gd name="T92" fmla="*/ 2147483647 w 240"/>
                <a:gd name="T93" fmla="*/ 2147483647 h 96"/>
                <a:gd name="T94" fmla="*/ 2147483647 w 240"/>
                <a:gd name="T95" fmla="*/ 2147483647 h 96"/>
                <a:gd name="T96" fmla="*/ 2147483647 w 240"/>
                <a:gd name="T97" fmla="*/ 2147483647 h 96"/>
                <a:gd name="T98" fmla="*/ 2147483647 w 240"/>
                <a:gd name="T99" fmla="*/ 2147483647 h 96"/>
                <a:gd name="T100" fmla="*/ 2147483647 w 240"/>
                <a:gd name="T101" fmla="*/ 2147483647 h 96"/>
                <a:gd name="T102" fmla="*/ 2147483647 w 240"/>
                <a:gd name="T103" fmla="*/ 2147483647 h 96"/>
                <a:gd name="T104" fmla="*/ 2147483647 w 240"/>
                <a:gd name="T105" fmla="*/ 2147483647 h 96"/>
                <a:gd name="T106" fmla="*/ 2147483647 w 240"/>
                <a:gd name="T107" fmla="*/ 2147483647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96"/>
                <a:gd name="T164" fmla="*/ 240 w 240"/>
                <a:gd name="T165" fmla="*/ 96 h 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5" name="Freeform 185"/>
            <p:cNvSpPr>
              <a:spLocks/>
            </p:cNvSpPr>
            <p:nvPr/>
          </p:nvSpPr>
          <p:spPr bwMode="auto">
            <a:xfrm>
              <a:off x="5082425" y="2794438"/>
              <a:ext cx="159284" cy="177295"/>
            </a:xfrm>
            <a:custGeom>
              <a:avLst/>
              <a:gdLst>
                <a:gd name="T0" fmla="*/ 327888 w 80"/>
                <a:gd name="T1" fmla="*/ 0 h 80"/>
                <a:gd name="T2" fmla="*/ 228456 w 80"/>
                <a:gd name="T3" fmla="*/ 19015 h 80"/>
                <a:gd name="T4" fmla="*/ 164536 w 80"/>
                <a:gd name="T5" fmla="*/ 19015 h 80"/>
                <a:gd name="T6" fmla="*/ 132576 w 80"/>
                <a:gd name="T7" fmla="*/ 19015 h 80"/>
                <a:gd name="T8" fmla="*/ 31960 w 80"/>
                <a:gd name="T9" fmla="*/ 19015 h 80"/>
                <a:gd name="T10" fmla="*/ 31960 w 80"/>
                <a:gd name="T11" fmla="*/ 40746 h 80"/>
                <a:gd name="T12" fmla="*/ 0 w 80"/>
                <a:gd name="T13" fmla="*/ 59761 h 80"/>
                <a:gd name="T14" fmla="*/ 0 w 80"/>
                <a:gd name="T15" fmla="*/ 119523 h 80"/>
                <a:gd name="T16" fmla="*/ 31960 w 80"/>
                <a:gd name="T17" fmla="*/ 119523 h 80"/>
                <a:gd name="T18" fmla="*/ 0 w 80"/>
                <a:gd name="T19" fmla="*/ 157553 h 80"/>
                <a:gd name="T20" fmla="*/ 0 w 80"/>
                <a:gd name="T21" fmla="*/ 180642 h 80"/>
                <a:gd name="T22" fmla="*/ 31960 w 80"/>
                <a:gd name="T23" fmla="*/ 198299 h 80"/>
                <a:gd name="T24" fmla="*/ 164536 w 80"/>
                <a:gd name="T25" fmla="*/ 157553 h 80"/>
                <a:gd name="T26" fmla="*/ 261600 w 80"/>
                <a:gd name="T27" fmla="*/ 119523 h 80"/>
                <a:gd name="T28" fmla="*/ 261600 w 80"/>
                <a:gd name="T29" fmla="*/ 40746 h 80"/>
                <a:gd name="T30" fmla="*/ 327888 w 80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80"/>
                <a:gd name="T50" fmla="*/ 80 w 80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6" name="Freeform 186"/>
            <p:cNvSpPr>
              <a:spLocks/>
            </p:cNvSpPr>
            <p:nvPr/>
          </p:nvSpPr>
          <p:spPr bwMode="auto">
            <a:xfrm>
              <a:off x="5065919" y="2934608"/>
              <a:ext cx="111416" cy="122743"/>
            </a:xfrm>
            <a:custGeom>
              <a:avLst/>
              <a:gdLst>
                <a:gd name="T0" fmla="*/ 31834 w 56"/>
                <a:gd name="T1" fmla="*/ 18986 h 56"/>
                <a:gd name="T2" fmla="*/ 66027 w 56"/>
                <a:gd name="T3" fmla="*/ 40684 h 56"/>
                <a:gd name="T4" fmla="*/ 191007 w 56"/>
                <a:gd name="T5" fmla="*/ 0 h 56"/>
                <a:gd name="T6" fmla="*/ 224020 w 56"/>
                <a:gd name="T7" fmla="*/ 40684 h 56"/>
                <a:gd name="T8" fmla="*/ 97861 w 56"/>
                <a:gd name="T9" fmla="*/ 59670 h 56"/>
                <a:gd name="T10" fmla="*/ 157993 w 56"/>
                <a:gd name="T11" fmla="*/ 97641 h 56"/>
                <a:gd name="T12" fmla="*/ 126159 w 56"/>
                <a:gd name="T13" fmla="*/ 117983 h 56"/>
                <a:gd name="T14" fmla="*/ 97861 w 56"/>
                <a:gd name="T15" fmla="*/ 117983 h 56"/>
                <a:gd name="T16" fmla="*/ 66027 w 56"/>
                <a:gd name="T17" fmla="*/ 136969 h 56"/>
                <a:gd name="T18" fmla="*/ 0 w 56"/>
                <a:gd name="T19" fmla="*/ 136969 h 56"/>
                <a:gd name="T20" fmla="*/ 31834 w 56"/>
                <a:gd name="T21" fmla="*/ 78655 h 56"/>
                <a:gd name="T22" fmla="*/ 0 w 56"/>
                <a:gd name="T23" fmla="*/ 40684 h 56"/>
                <a:gd name="T24" fmla="*/ 31834 w 56"/>
                <a:gd name="T25" fmla="*/ 1898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56"/>
                <a:gd name="T41" fmla="*/ 56 w 5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7" name="Freeform 187"/>
            <p:cNvSpPr>
              <a:spLocks/>
            </p:cNvSpPr>
            <p:nvPr/>
          </p:nvSpPr>
          <p:spPr bwMode="auto">
            <a:xfrm>
              <a:off x="5160829" y="2794438"/>
              <a:ext cx="254194" cy="280339"/>
            </a:xfrm>
            <a:custGeom>
              <a:avLst/>
              <a:gdLst>
                <a:gd name="T0" fmla="*/ 296945 w 128"/>
                <a:gd name="T1" fmla="*/ 0 h 128"/>
                <a:gd name="T2" fmla="*/ 363461 w 128"/>
                <a:gd name="T3" fmla="*/ 78353 h 128"/>
                <a:gd name="T4" fmla="*/ 331391 w 128"/>
                <a:gd name="T5" fmla="*/ 117530 h 128"/>
                <a:gd name="T6" fmla="*/ 363461 w 128"/>
                <a:gd name="T7" fmla="*/ 154004 h 128"/>
                <a:gd name="T8" fmla="*/ 464422 w 128"/>
                <a:gd name="T9" fmla="*/ 172917 h 128"/>
                <a:gd name="T10" fmla="*/ 464422 w 128"/>
                <a:gd name="T11" fmla="*/ 231006 h 128"/>
                <a:gd name="T12" fmla="*/ 530938 w 128"/>
                <a:gd name="T13" fmla="*/ 270183 h 128"/>
                <a:gd name="T14" fmla="*/ 464422 w 128"/>
                <a:gd name="T15" fmla="*/ 270183 h 128"/>
                <a:gd name="T16" fmla="*/ 429977 w 128"/>
                <a:gd name="T17" fmla="*/ 309359 h 128"/>
                <a:gd name="T18" fmla="*/ 363461 w 128"/>
                <a:gd name="T19" fmla="*/ 290446 h 128"/>
                <a:gd name="T20" fmla="*/ 331391 w 128"/>
                <a:gd name="T21" fmla="*/ 309359 h 128"/>
                <a:gd name="T22" fmla="*/ 266063 w 128"/>
                <a:gd name="T23" fmla="*/ 290446 h 128"/>
                <a:gd name="T24" fmla="*/ 266063 w 128"/>
                <a:gd name="T25" fmla="*/ 251270 h 128"/>
                <a:gd name="T26" fmla="*/ 233993 w 128"/>
                <a:gd name="T27" fmla="*/ 251270 h 128"/>
                <a:gd name="T28" fmla="*/ 100961 w 128"/>
                <a:gd name="T29" fmla="*/ 212093 h 128"/>
                <a:gd name="T30" fmla="*/ 34446 w 128"/>
                <a:gd name="T31" fmla="*/ 195883 h 128"/>
                <a:gd name="T32" fmla="*/ 0 w 128"/>
                <a:gd name="T33" fmla="*/ 154004 h 128"/>
                <a:gd name="T34" fmla="*/ 100961 w 128"/>
                <a:gd name="T35" fmla="*/ 117530 h 128"/>
                <a:gd name="T36" fmla="*/ 100961 w 128"/>
                <a:gd name="T37" fmla="*/ 39176 h 128"/>
                <a:gd name="T38" fmla="*/ 167477 w 128"/>
                <a:gd name="T39" fmla="*/ 0 h 128"/>
                <a:gd name="T40" fmla="*/ 199547 w 128"/>
                <a:gd name="T41" fmla="*/ 0 h 128"/>
                <a:gd name="T42" fmla="*/ 296945 w 128"/>
                <a:gd name="T43" fmla="*/ 0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128"/>
                <a:gd name="T68" fmla="*/ 128 w 128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" name="Freeform 188"/>
            <p:cNvSpPr>
              <a:spLocks/>
            </p:cNvSpPr>
            <p:nvPr/>
          </p:nvSpPr>
          <p:spPr bwMode="auto">
            <a:xfrm>
              <a:off x="5065919" y="2900512"/>
              <a:ext cx="33012" cy="34096"/>
            </a:xfrm>
            <a:custGeom>
              <a:avLst/>
              <a:gdLst>
                <a:gd name="T0" fmla="*/ 34642 w 16"/>
                <a:gd name="T1" fmla="*/ 0 h 16"/>
                <a:gd name="T2" fmla="*/ 66895 w 16"/>
                <a:gd name="T3" fmla="*/ 0 h 16"/>
                <a:gd name="T4" fmla="*/ 34642 w 16"/>
                <a:gd name="T5" fmla="*/ 44398 h 16"/>
                <a:gd name="T6" fmla="*/ 0 w 16"/>
                <a:gd name="T7" fmla="*/ 44398 h 16"/>
                <a:gd name="T8" fmla="*/ 34642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9" name="Freeform 189"/>
            <p:cNvSpPr>
              <a:spLocks/>
            </p:cNvSpPr>
            <p:nvPr/>
          </p:nvSpPr>
          <p:spPr bwMode="auto">
            <a:xfrm>
              <a:off x="5050238" y="2934608"/>
              <a:ext cx="32187" cy="122743"/>
            </a:xfrm>
            <a:custGeom>
              <a:avLst/>
              <a:gdLst>
                <a:gd name="T0" fmla="*/ 66895 w 16"/>
                <a:gd name="T1" fmla="*/ 18986 h 56"/>
                <a:gd name="T2" fmla="*/ 34642 w 16"/>
                <a:gd name="T3" fmla="*/ 40684 h 56"/>
                <a:gd name="T4" fmla="*/ 66895 w 16"/>
                <a:gd name="T5" fmla="*/ 78655 h 56"/>
                <a:gd name="T6" fmla="*/ 34642 w 16"/>
                <a:gd name="T7" fmla="*/ 136969 h 56"/>
                <a:gd name="T8" fmla="*/ 0 w 16"/>
                <a:gd name="T9" fmla="*/ 78655 h 56"/>
                <a:gd name="T10" fmla="*/ 0 w 16"/>
                <a:gd name="T11" fmla="*/ 59670 h 56"/>
                <a:gd name="T12" fmla="*/ 34642 w 16"/>
                <a:gd name="T13" fmla="*/ 0 h 56"/>
                <a:gd name="T14" fmla="*/ 66895 w 16"/>
                <a:gd name="T15" fmla="*/ 0 h 56"/>
                <a:gd name="T16" fmla="*/ 66895 w 16"/>
                <a:gd name="T17" fmla="*/ 18986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56"/>
                <a:gd name="T29" fmla="*/ 16 w 16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0" name="Freeform 216"/>
            <p:cNvSpPr>
              <a:spLocks/>
            </p:cNvSpPr>
            <p:nvPr/>
          </p:nvSpPr>
          <p:spPr bwMode="auto">
            <a:xfrm>
              <a:off x="3974864" y="2586078"/>
              <a:ext cx="300411" cy="260640"/>
            </a:xfrm>
            <a:custGeom>
              <a:avLst/>
              <a:gdLst>
                <a:gd name="T0" fmla="*/ 518332107 w 152"/>
                <a:gd name="T1" fmla="*/ 42255751 h 120"/>
                <a:gd name="T2" fmla="*/ 704124369 w 152"/>
                <a:gd name="T3" fmla="*/ 42255751 h 120"/>
                <a:gd name="T4" fmla="*/ 704124369 w 152"/>
                <a:gd name="T5" fmla="*/ 84511501 h 120"/>
                <a:gd name="T6" fmla="*/ 592379530 w 152"/>
                <a:gd name="T7" fmla="*/ 103453310 h 120"/>
                <a:gd name="T8" fmla="*/ 481981955 w 152"/>
                <a:gd name="T9" fmla="*/ 169023003 h 120"/>
                <a:gd name="T10" fmla="*/ 518332107 w 152"/>
                <a:gd name="T11" fmla="*/ 211278735 h 120"/>
                <a:gd name="T12" fmla="*/ 370237261 w 152"/>
                <a:gd name="T13" fmla="*/ 271019306 h 120"/>
                <a:gd name="T14" fmla="*/ 259839613 w 152"/>
                <a:gd name="T15" fmla="*/ 271019306 h 120"/>
                <a:gd name="T16" fmla="*/ 185792190 w 152"/>
                <a:gd name="T17" fmla="*/ 313275037 h 120"/>
                <a:gd name="T18" fmla="*/ 111744730 w 152"/>
                <a:gd name="T19" fmla="*/ 252076290 h 120"/>
                <a:gd name="T20" fmla="*/ 111744730 w 152"/>
                <a:gd name="T21" fmla="*/ 211278735 h 120"/>
                <a:gd name="T22" fmla="*/ 111744730 w 152"/>
                <a:gd name="T23" fmla="*/ 169023003 h 120"/>
                <a:gd name="T24" fmla="*/ 150787959 w 152"/>
                <a:gd name="T25" fmla="*/ 147166011 h 120"/>
                <a:gd name="T26" fmla="*/ 150787959 w 152"/>
                <a:gd name="T27" fmla="*/ 126767233 h 120"/>
                <a:gd name="T28" fmla="*/ 185792190 w 152"/>
                <a:gd name="T29" fmla="*/ 84511501 h 120"/>
                <a:gd name="T30" fmla="*/ 150787959 w 152"/>
                <a:gd name="T31" fmla="*/ 84511501 h 120"/>
                <a:gd name="T32" fmla="*/ 36350161 w 152"/>
                <a:gd name="T33" fmla="*/ 84511501 h 120"/>
                <a:gd name="T34" fmla="*/ 0 w 152"/>
                <a:gd name="T35" fmla="*/ 42255751 h 120"/>
                <a:gd name="T36" fmla="*/ 36350161 w 152"/>
                <a:gd name="T37" fmla="*/ 20398787 h 120"/>
                <a:gd name="T38" fmla="*/ 75393399 w 152"/>
                <a:gd name="T39" fmla="*/ 0 h 120"/>
                <a:gd name="T40" fmla="*/ 294843807 w 152"/>
                <a:gd name="T41" fmla="*/ 20398787 h 120"/>
                <a:gd name="T42" fmla="*/ 406587413 w 152"/>
                <a:gd name="T43" fmla="*/ 20398787 h 120"/>
                <a:gd name="T44" fmla="*/ 444284684 w 152"/>
                <a:gd name="T45" fmla="*/ 20398787 h 120"/>
                <a:gd name="T46" fmla="*/ 518332107 w 152"/>
                <a:gd name="T47" fmla="*/ 42255751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20"/>
                <a:gd name="T74" fmla="*/ 152 w 152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1" name="Freeform 217"/>
            <p:cNvSpPr>
              <a:spLocks/>
            </p:cNvSpPr>
            <p:nvPr/>
          </p:nvSpPr>
          <p:spPr bwMode="auto">
            <a:xfrm>
              <a:off x="3958358" y="2655026"/>
              <a:ext cx="94085" cy="157596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2147483647 h 72"/>
                <a:gd name="T4" fmla="*/ 2147483647 w 48"/>
                <a:gd name="T5" fmla="*/ 2147483647 h 72"/>
                <a:gd name="T6" fmla="*/ 2147483647 w 48"/>
                <a:gd name="T7" fmla="*/ 2147483647 h 72"/>
                <a:gd name="T8" fmla="*/ 2147483647 w 48"/>
                <a:gd name="T9" fmla="*/ 0 h 72"/>
                <a:gd name="T10" fmla="*/ 2147483647 w 48"/>
                <a:gd name="T11" fmla="*/ 0 h 72"/>
                <a:gd name="T12" fmla="*/ 2147483647 w 48"/>
                <a:gd name="T13" fmla="*/ 0 h 72"/>
                <a:gd name="T14" fmla="*/ 2147483647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2" name="Freeform 218"/>
            <p:cNvSpPr>
              <a:spLocks/>
            </p:cNvSpPr>
            <p:nvPr/>
          </p:nvSpPr>
          <p:spPr bwMode="auto">
            <a:xfrm>
              <a:off x="4101136" y="2340592"/>
              <a:ext cx="284731" cy="280339"/>
            </a:xfrm>
            <a:custGeom>
              <a:avLst/>
              <a:gdLst>
                <a:gd name="T0" fmla="*/ 2147483647 w 144"/>
                <a:gd name="T1" fmla="*/ 2147483647 h 128"/>
                <a:gd name="T2" fmla="*/ 2147483647 w 144"/>
                <a:gd name="T3" fmla="*/ 2147483647 h 128"/>
                <a:gd name="T4" fmla="*/ 2147483647 w 144"/>
                <a:gd name="T5" fmla="*/ 2147483647 h 128"/>
                <a:gd name="T6" fmla="*/ 2147483647 w 144"/>
                <a:gd name="T7" fmla="*/ 2147483647 h 128"/>
                <a:gd name="T8" fmla="*/ 2147483647 w 144"/>
                <a:gd name="T9" fmla="*/ 2147483647 h 128"/>
                <a:gd name="T10" fmla="*/ 2147483647 w 144"/>
                <a:gd name="T11" fmla="*/ 2147483647 h 128"/>
                <a:gd name="T12" fmla="*/ 2147483647 w 144"/>
                <a:gd name="T13" fmla="*/ 2147483647 h 128"/>
                <a:gd name="T14" fmla="*/ 2147483647 w 144"/>
                <a:gd name="T15" fmla="*/ 2147483647 h 128"/>
                <a:gd name="T16" fmla="*/ 2147483647 w 144"/>
                <a:gd name="T17" fmla="*/ 0 h 128"/>
                <a:gd name="T18" fmla="*/ 2147483647 w 144"/>
                <a:gd name="T19" fmla="*/ 2147483647 h 128"/>
                <a:gd name="T20" fmla="*/ 2147483647 w 144"/>
                <a:gd name="T21" fmla="*/ 2147483647 h 128"/>
                <a:gd name="T22" fmla="*/ 2147483647 w 144"/>
                <a:gd name="T23" fmla="*/ 2147483647 h 128"/>
                <a:gd name="T24" fmla="*/ 2147483647 w 144"/>
                <a:gd name="T25" fmla="*/ 2147483647 h 128"/>
                <a:gd name="T26" fmla="*/ 2147483647 w 144"/>
                <a:gd name="T27" fmla="*/ 2147483647 h 128"/>
                <a:gd name="T28" fmla="*/ 2147483647 w 144"/>
                <a:gd name="T29" fmla="*/ 2147483647 h 128"/>
                <a:gd name="T30" fmla="*/ 2147483647 w 144"/>
                <a:gd name="T31" fmla="*/ 2147483647 h 128"/>
                <a:gd name="T32" fmla="*/ 2147483647 w 144"/>
                <a:gd name="T33" fmla="*/ 2147483647 h 128"/>
                <a:gd name="T34" fmla="*/ 2147483647 w 144"/>
                <a:gd name="T35" fmla="*/ 2147483647 h 128"/>
                <a:gd name="T36" fmla="*/ 2147483647 w 144"/>
                <a:gd name="T37" fmla="*/ 2147483647 h 128"/>
                <a:gd name="T38" fmla="*/ 0 w 144"/>
                <a:gd name="T39" fmla="*/ 2147483647 h 128"/>
                <a:gd name="T40" fmla="*/ 0 w 144"/>
                <a:gd name="T41" fmla="*/ 2147483647 h 128"/>
                <a:gd name="T42" fmla="*/ 2147483647 w 144"/>
                <a:gd name="T43" fmla="*/ 2147483647 h 128"/>
                <a:gd name="T44" fmla="*/ 2147483647 w 144"/>
                <a:gd name="T45" fmla="*/ 2147483647 h 128"/>
                <a:gd name="T46" fmla="*/ 2147483647 w 144"/>
                <a:gd name="T47" fmla="*/ 2147483647 h 128"/>
                <a:gd name="T48" fmla="*/ 2147483647 w 144"/>
                <a:gd name="T49" fmla="*/ 2147483647 h 128"/>
                <a:gd name="T50" fmla="*/ 2147483647 w 144"/>
                <a:gd name="T51" fmla="*/ 2147483647 h 128"/>
                <a:gd name="T52" fmla="*/ 2147483647 w 144"/>
                <a:gd name="T53" fmla="*/ 2147483647 h 128"/>
                <a:gd name="T54" fmla="*/ 2147483647 w 144"/>
                <a:gd name="T55" fmla="*/ 2147483647 h 128"/>
                <a:gd name="T56" fmla="*/ 2147483647 w 144"/>
                <a:gd name="T57" fmla="*/ 2147483647 h 128"/>
                <a:gd name="T58" fmla="*/ 2147483647 w 144"/>
                <a:gd name="T59" fmla="*/ 2147483647 h 128"/>
                <a:gd name="T60" fmla="*/ 2147483647 w 144"/>
                <a:gd name="T61" fmla="*/ 2147483647 h 128"/>
                <a:gd name="T62" fmla="*/ 2147483647 w 144"/>
                <a:gd name="T63" fmla="*/ 2147483647 h 128"/>
                <a:gd name="T64" fmla="*/ 2147483647 w 144"/>
                <a:gd name="T65" fmla="*/ 2147483647 h 128"/>
                <a:gd name="T66" fmla="*/ 2147483647 w 144"/>
                <a:gd name="T67" fmla="*/ 2147483647 h 128"/>
                <a:gd name="T68" fmla="*/ 2147483647 w 144"/>
                <a:gd name="T69" fmla="*/ 2147483647 h 128"/>
                <a:gd name="T70" fmla="*/ 2147483647 w 144"/>
                <a:gd name="T71" fmla="*/ 2147483647 h 128"/>
                <a:gd name="T72" fmla="*/ 2147483647 w 144"/>
                <a:gd name="T73" fmla="*/ 2147483647 h 128"/>
                <a:gd name="T74" fmla="*/ 2147483647 w 144"/>
                <a:gd name="T75" fmla="*/ 2147483647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8"/>
                <a:gd name="T116" fmla="*/ 144 w 144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3" name="Freeform 219"/>
            <p:cNvSpPr>
              <a:spLocks/>
            </p:cNvSpPr>
            <p:nvPr/>
          </p:nvSpPr>
          <p:spPr bwMode="auto">
            <a:xfrm>
              <a:off x="4355330" y="2477731"/>
              <a:ext cx="283905" cy="300039"/>
            </a:xfrm>
            <a:custGeom>
              <a:avLst/>
              <a:gdLst>
                <a:gd name="T0" fmla="*/ 0 w 144"/>
                <a:gd name="T1" fmla="*/ 58 h 136"/>
                <a:gd name="T2" fmla="*/ 27 w 144"/>
                <a:gd name="T3" fmla="*/ 30 h 136"/>
                <a:gd name="T4" fmla="*/ 83 w 144"/>
                <a:gd name="T5" fmla="*/ 14 h 136"/>
                <a:gd name="T6" fmla="*/ 112 w 144"/>
                <a:gd name="T7" fmla="*/ 30 h 136"/>
                <a:gd name="T8" fmla="*/ 112 w 144"/>
                <a:gd name="T9" fmla="*/ 14 h 136"/>
                <a:gd name="T10" fmla="*/ 137 w 144"/>
                <a:gd name="T11" fmla="*/ 14 h 136"/>
                <a:gd name="T12" fmla="*/ 163 w 144"/>
                <a:gd name="T13" fmla="*/ 0 h 136"/>
                <a:gd name="T14" fmla="*/ 219 w 144"/>
                <a:gd name="T15" fmla="*/ 0 h 136"/>
                <a:gd name="T16" fmla="*/ 246 w 144"/>
                <a:gd name="T17" fmla="*/ 0 h 136"/>
                <a:gd name="T18" fmla="*/ 302 w 144"/>
                <a:gd name="T19" fmla="*/ 14 h 136"/>
                <a:gd name="T20" fmla="*/ 302 w 144"/>
                <a:gd name="T21" fmla="*/ 30 h 136"/>
                <a:gd name="T22" fmla="*/ 302 w 144"/>
                <a:gd name="T23" fmla="*/ 44 h 136"/>
                <a:gd name="T24" fmla="*/ 274 w 144"/>
                <a:gd name="T25" fmla="*/ 30 h 136"/>
                <a:gd name="T26" fmla="*/ 246 w 144"/>
                <a:gd name="T27" fmla="*/ 44 h 136"/>
                <a:gd name="T28" fmla="*/ 246 w 144"/>
                <a:gd name="T29" fmla="*/ 72 h 136"/>
                <a:gd name="T30" fmla="*/ 302 w 144"/>
                <a:gd name="T31" fmla="*/ 102 h 136"/>
                <a:gd name="T32" fmla="*/ 329 w 144"/>
                <a:gd name="T33" fmla="*/ 132 h 136"/>
                <a:gd name="T34" fmla="*/ 358 w 144"/>
                <a:gd name="T35" fmla="*/ 145 h 136"/>
                <a:gd name="T36" fmla="*/ 411 w 144"/>
                <a:gd name="T37" fmla="*/ 145 h 136"/>
                <a:gd name="T38" fmla="*/ 384 w 144"/>
                <a:gd name="T39" fmla="*/ 145 h 136"/>
                <a:gd name="T40" fmla="*/ 494 w 144"/>
                <a:gd name="T41" fmla="*/ 191 h 136"/>
                <a:gd name="T42" fmla="*/ 440 w 144"/>
                <a:gd name="T43" fmla="*/ 175 h 136"/>
                <a:gd name="T44" fmla="*/ 411 w 144"/>
                <a:gd name="T45" fmla="*/ 203 h 136"/>
                <a:gd name="T46" fmla="*/ 440 w 144"/>
                <a:gd name="T47" fmla="*/ 203 h 136"/>
                <a:gd name="T48" fmla="*/ 440 w 144"/>
                <a:gd name="T49" fmla="*/ 217 h 136"/>
                <a:gd name="T50" fmla="*/ 411 w 144"/>
                <a:gd name="T51" fmla="*/ 217 h 136"/>
                <a:gd name="T52" fmla="*/ 411 w 144"/>
                <a:gd name="T53" fmla="*/ 249 h 136"/>
                <a:gd name="T54" fmla="*/ 384 w 144"/>
                <a:gd name="T55" fmla="*/ 249 h 136"/>
                <a:gd name="T56" fmla="*/ 411 w 144"/>
                <a:gd name="T57" fmla="*/ 217 h 136"/>
                <a:gd name="T58" fmla="*/ 384 w 144"/>
                <a:gd name="T59" fmla="*/ 191 h 136"/>
                <a:gd name="T60" fmla="*/ 302 w 144"/>
                <a:gd name="T61" fmla="*/ 160 h 136"/>
                <a:gd name="T62" fmla="*/ 246 w 144"/>
                <a:gd name="T63" fmla="*/ 145 h 136"/>
                <a:gd name="T64" fmla="*/ 219 w 144"/>
                <a:gd name="T65" fmla="*/ 132 h 136"/>
                <a:gd name="T66" fmla="*/ 191 w 144"/>
                <a:gd name="T67" fmla="*/ 132 h 136"/>
                <a:gd name="T68" fmla="*/ 137 w 144"/>
                <a:gd name="T69" fmla="*/ 88 h 136"/>
                <a:gd name="T70" fmla="*/ 83 w 144"/>
                <a:gd name="T71" fmla="*/ 72 h 136"/>
                <a:gd name="T72" fmla="*/ 56 w 144"/>
                <a:gd name="T73" fmla="*/ 88 h 136"/>
                <a:gd name="T74" fmla="*/ 0 w 144"/>
                <a:gd name="T75" fmla="*/ 58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4" name="Freeform 220"/>
            <p:cNvSpPr>
              <a:spLocks/>
            </p:cNvSpPr>
            <p:nvPr/>
          </p:nvSpPr>
          <p:spPr bwMode="auto">
            <a:xfrm>
              <a:off x="4734146" y="2567894"/>
              <a:ext cx="158459" cy="106074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2147483647 h 48"/>
                <a:gd name="T4" fmla="*/ 2147483647 w 80"/>
                <a:gd name="T5" fmla="*/ 2147483647 h 48"/>
                <a:gd name="T6" fmla="*/ 2147483647 w 80"/>
                <a:gd name="T7" fmla="*/ 0 h 48"/>
                <a:gd name="T8" fmla="*/ 0 w 80"/>
                <a:gd name="T9" fmla="*/ 2147483647 h 48"/>
                <a:gd name="T10" fmla="*/ 0 w 80"/>
                <a:gd name="T11" fmla="*/ 2147483647 h 48"/>
                <a:gd name="T12" fmla="*/ 0 w 80"/>
                <a:gd name="T13" fmla="*/ 2147483647 h 48"/>
                <a:gd name="T14" fmla="*/ 2147483647 w 80"/>
                <a:gd name="T15" fmla="*/ 2147483647 h 48"/>
                <a:gd name="T16" fmla="*/ 2147483647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2147483647 h 48"/>
                <a:gd name="T30" fmla="*/ 2147483647 w 80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48"/>
                <a:gd name="T50" fmla="*/ 80 w 80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5" name="Freeform 221"/>
            <p:cNvSpPr>
              <a:spLocks/>
            </p:cNvSpPr>
            <p:nvPr/>
          </p:nvSpPr>
          <p:spPr bwMode="auto">
            <a:xfrm>
              <a:off x="4687929" y="2655026"/>
              <a:ext cx="142778" cy="139412"/>
            </a:xfrm>
            <a:custGeom>
              <a:avLst/>
              <a:gdLst>
                <a:gd name="T0" fmla="*/ 290895 w 72"/>
                <a:gd name="T1" fmla="*/ 0 h 64"/>
                <a:gd name="T2" fmla="*/ 258967 w 72"/>
                <a:gd name="T3" fmla="*/ 20538 h 64"/>
                <a:gd name="T4" fmla="*/ 192747 w 72"/>
                <a:gd name="T5" fmla="*/ 0 h 64"/>
                <a:gd name="T6" fmla="*/ 132440 w 72"/>
                <a:gd name="T7" fmla="*/ 20538 h 64"/>
                <a:gd name="T8" fmla="*/ 31927 w 72"/>
                <a:gd name="T9" fmla="*/ 41075 h 64"/>
                <a:gd name="T10" fmla="*/ 0 w 72"/>
                <a:gd name="T11" fmla="*/ 84889 h 64"/>
                <a:gd name="T12" fmla="*/ 66220 w 72"/>
                <a:gd name="T13" fmla="*/ 123225 h 64"/>
                <a:gd name="T14" fmla="*/ 132440 w 72"/>
                <a:gd name="T15" fmla="*/ 123225 h 64"/>
                <a:gd name="T16" fmla="*/ 192747 w 72"/>
                <a:gd name="T17" fmla="*/ 165670 h 64"/>
                <a:gd name="T18" fmla="*/ 192747 w 72"/>
                <a:gd name="T19" fmla="*/ 143763 h 64"/>
                <a:gd name="T20" fmla="*/ 225857 w 72"/>
                <a:gd name="T21" fmla="*/ 143763 h 64"/>
                <a:gd name="T22" fmla="*/ 162003 w 72"/>
                <a:gd name="T23" fmla="*/ 102688 h 64"/>
                <a:gd name="T24" fmla="*/ 132440 w 72"/>
                <a:gd name="T25" fmla="*/ 62982 h 64"/>
                <a:gd name="T26" fmla="*/ 132440 w 72"/>
                <a:gd name="T27" fmla="*/ 41075 h 64"/>
                <a:gd name="T28" fmla="*/ 162003 w 72"/>
                <a:gd name="T29" fmla="*/ 62982 h 64"/>
                <a:gd name="T30" fmla="*/ 162003 w 72"/>
                <a:gd name="T31" fmla="*/ 41075 h 64"/>
                <a:gd name="T32" fmla="*/ 192747 w 72"/>
                <a:gd name="T33" fmla="*/ 20538 h 64"/>
                <a:gd name="T34" fmla="*/ 258967 w 72"/>
                <a:gd name="T35" fmla="*/ 41075 h 64"/>
                <a:gd name="T36" fmla="*/ 290895 w 72"/>
                <a:gd name="T37" fmla="*/ 41075 h 64"/>
                <a:gd name="T38" fmla="*/ 290895 w 72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64"/>
                <a:gd name="T62" fmla="*/ 72 w 7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6" name="Freeform 222"/>
            <p:cNvSpPr>
              <a:spLocks/>
            </p:cNvSpPr>
            <p:nvPr/>
          </p:nvSpPr>
          <p:spPr bwMode="auto">
            <a:xfrm>
              <a:off x="4671423" y="2445908"/>
              <a:ext cx="236863" cy="139412"/>
            </a:xfrm>
            <a:custGeom>
              <a:avLst/>
              <a:gdLst>
                <a:gd name="T0" fmla="*/ 2147483647 w 120"/>
                <a:gd name="T1" fmla="*/ 2147483647 h 64"/>
                <a:gd name="T2" fmla="*/ 2147483647 w 120"/>
                <a:gd name="T3" fmla="*/ 2147483647 h 64"/>
                <a:gd name="T4" fmla="*/ 2147483647 w 120"/>
                <a:gd name="T5" fmla="*/ 2147483647 h 64"/>
                <a:gd name="T6" fmla="*/ 2147483647 w 120"/>
                <a:gd name="T7" fmla="*/ 2147483647 h 64"/>
                <a:gd name="T8" fmla="*/ 2147483647 w 120"/>
                <a:gd name="T9" fmla="*/ 2147483647 h 64"/>
                <a:gd name="T10" fmla="*/ 2147483647 w 120"/>
                <a:gd name="T11" fmla="*/ 2147483647 h 64"/>
                <a:gd name="T12" fmla="*/ 2147483647 w 120"/>
                <a:gd name="T13" fmla="*/ 2147483647 h 64"/>
                <a:gd name="T14" fmla="*/ 2147483647 w 120"/>
                <a:gd name="T15" fmla="*/ 2147483647 h 64"/>
                <a:gd name="T16" fmla="*/ 2147483647 w 120"/>
                <a:gd name="T17" fmla="*/ 2147483647 h 64"/>
                <a:gd name="T18" fmla="*/ 2147483647 w 120"/>
                <a:gd name="T19" fmla="*/ 2147483647 h 64"/>
                <a:gd name="T20" fmla="*/ 2147483647 w 120"/>
                <a:gd name="T21" fmla="*/ 2147483647 h 64"/>
                <a:gd name="T22" fmla="*/ 0 w 120"/>
                <a:gd name="T23" fmla="*/ 2147483647 h 64"/>
                <a:gd name="T24" fmla="*/ 2147483647 w 120"/>
                <a:gd name="T25" fmla="*/ 2147483647 h 64"/>
                <a:gd name="T26" fmla="*/ 2147483647 w 120"/>
                <a:gd name="T27" fmla="*/ 2147483647 h 64"/>
                <a:gd name="T28" fmla="*/ 2147483647 w 120"/>
                <a:gd name="T29" fmla="*/ 2147483647 h 64"/>
                <a:gd name="T30" fmla="*/ 2147483647 w 120"/>
                <a:gd name="T31" fmla="*/ 0 h 64"/>
                <a:gd name="T32" fmla="*/ 2147483647 w 120"/>
                <a:gd name="T33" fmla="*/ 2147483647 h 64"/>
                <a:gd name="T34" fmla="*/ 2147483647 w 120"/>
                <a:gd name="T35" fmla="*/ 0 h 64"/>
                <a:gd name="T36" fmla="*/ 2147483647 w 120"/>
                <a:gd name="T37" fmla="*/ 2147483647 h 64"/>
                <a:gd name="T38" fmla="*/ 2147483647 w 120"/>
                <a:gd name="T39" fmla="*/ 2147483647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64"/>
                <a:gd name="T62" fmla="*/ 120 w 120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7" name="Freeform 223"/>
            <p:cNvSpPr>
              <a:spLocks/>
            </p:cNvSpPr>
            <p:nvPr/>
          </p:nvSpPr>
          <p:spPr bwMode="auto">
            <a:xfrm>
              <a:off x="4527819" y="2480004"/>
              <a:ext cx="62723" cy="51522"/>
            </a:xfrm>
            <a:custGeom>
              <a:avLst/>
              <a:gdLst>
                <a:gd name="T0" fmla="*/ 0 w 32"/>
                <a:gd name="T1" fmla="*/ 62702 h 24"/>
                <a:gd name="T2" fmla="*/ 0 w 32"/>
                <a:gd name="T3" fmla="*/ 40892 h 24"/>
                <a:gd name="T4" fmla="*/ 0 w 32"/>
                <a:gd name="T5" fmla="*/ 20446 h 24"/>
                <a:gd name="T6" fmla="*/ 91060 w 32"/>
                <a:gd name="T7" fmla="*/ 0 h 24"/>
                <a:gd name="T8" fmla="*/ 122581 w 32"/>
                <a:gd name="T9" fmla="*/ 20446 h 24"/>
                <a:gd name="T10" fmla="*/ 63042 w 32"/>
                <a:gd name="T11" fmla="*/ 40892 h 24"/>
                <a:gd name="T12" fmla="*/ 63042 w 32"/>
                <a:gd name="T13" fmla="*/ 62702 h 24"/>
                <a:gd name="T14" fmla="*/ 31521 w 32"/>
                <a:gd name="T15" fmla="*/ 40892 h 24"/>
                <a:gd name="T16" fmla="*/ 0 w 32"/>
                <a:gd name="T17" fmla="*/ 6270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8" name="Freeform 224"/>
            <p:cNvSpPr>
              <a:spLocks/>
            </p:cNvSpPr>
            <p:nvPr/>
          </p:nvSpPr>
          <p:spPr bwMode="auto">
            <a:xfrm>
              <a:off x="4528644" y="2498946"/>
              <a:ext cx="126272" cy="12198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0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56"/>
                <a:gd name="T59" fmla="*/ 64 w 64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9" name="Freeform 225"/>
            <p:cNvSpPr>
              <a:spLocks/>
            </p:cNvSpPr>
            <p:nvPr/>
          </p:nvSpPr>
          <p:spPr bwMode="auto">
            <a:xfrm>
              <a:off x="4574036" y="2531526"/>
              <a:ext cx="97386" cy="88648"/>
            </a:xfrm>
            <a:custGeom>
              <a:avLst/>
              <a:gdLst>
                <a:gd name="T0" fmla="*/ 172017 w 48"/>
                <a:gd name="T1" fmla="*/ 20592 h 40"/>
                <a:gd name="T2" fmla="*/ 172017 w 48"/>
                <a:gd name="T3" fmla="*/ 42558 h 40"/>
                <a:gd name="T4" fmla="*/ 205465 w 48"/>
                <a:gd name="T5" fmla="*/ 63150 h 40"/>
                <a:gd name="T6" fmla="*/ 172017 w 48"/>
                <a:gd name="T7" fmla="*/ 63150 h 40"/>
                <a:gd name="T8" fmla="*/ 138569 w 48"/>
                <a:gd name="T9" fmla="*/ 85115 h 40"/>
                <a:gd name="T10" fmla="*/ 138569 w 48"/>
                <a:gd name="T11" fmla="*/ 104335 h 40"/>
                <a:gd name="T12" fmla="*/ 34642 w 48"/>
                <a:gd name="T13" fmla="*/ 42558 h 40"/>
                <a:gd name="T14" fmla="*/ 0 w 48"/>
                <a:gd name="T15" fmla="*/ 20592 h 40"/>
                <a:gd name="T16" fmla="*/ 34642 w 48"/>
                <a:gd name="T17" fmla="*/ 0 h 40"/>
                <a:gd name="T18" fmla="*/ 138569 w 48"/>
                <a:gd name="T19" fmla="*/ 20592 h 40"/>
                <a:gd name="T20" fmla="*/ 172017 w 48"/>
                <a:gd name="T21" fmla="*/ 20592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0"/>
                <a:gd name="T35" fmla="*/ 48 w 4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0" name="Freeform 226"/>
            <p:cNvSpPr>
              <a:spLocks/>
            </p:cNvSpPr>
            <p:nvPr/>
          </p:nvSpPr>
          <p:spPr bwMode="auto">
            <a:xfrm>
              <a:off x="4639235" y="2586078"/>
              <a:ext cx="48693" cy="68948"/>
            </a:xfrm>
            <a:custGeom>
              <a:avLst/>
              <a:gdLst>
                <a:gd name="T0" fmla="*/ 0 w 24"/>
                <a:gd name="T1" fmla="*/ 39177 h 32"/>
                <a:gd name="T2" fmla="*/ 66897 w 24"/>
                <a:gd name="T3" fmla="*/ 78354 h 32"/>
                <a:gd name="T4" fmla="*/ 66897 w 24"/>
                <a:gd name="T5" fmla="*/ 39177 h 32"/>
                <a:gd name="T6" fmla="*/ 101540 w 24"/>
                <a:gd name="T7" fmla="*/ 39177 h 32"/>
                <a:gd name="T8" fmla="*/ 34643 w 24"/>
                <a:gd name="T9" fmla="*/ 0 h 32"/>
                <a:gd name="T10" fmla="*/ 0 w 24"/>
                <a:gd name="T11" fmla="*/ 18913 h 32"/>
                <a:gd name="T12" fmla="*/ 0 w 24"/>
                <a:gd name="T13" fmla="*/ 3917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1" name="Freeform 227"/>
            <p:cNvSpPr>
              <a:spLocks/>
            </p:cNvSpPr>
            <p:nvPr/>
          </p:nvSpPr>
          <p:spPr bwMode="auto">
            <a:xfrm>
              <a:off x="4639235" y="2514857"/>
              <a:ext cx="110591" cy="140169"/>
            </a:xfrm>
            <a:custGeom>
              <a:avLst/>
              <a:gdLst>
                <a:gd name="T0" fmla="*/ 97861 w 56"/>
                <a:gd name="T1" fmla="*/ 154005 h 64"/>
                <a:gd name="T2" fmla="*/ 97861 w 56"/>
                <a:gd name="T3" fmla="*/ 117530 h 64"/>
                <a:gd name="T4" fmla="*/ 66027 w 56"/>
                <a:gd name="T5" fmla="*/ 117530 h 64"/>
                <a:gd name="T6" fmla="*/ 97861 w 56"/>
                <a:gd name="T7" fmla="*/ 117530 h 64"/>
                <a:gd name="T8" fmla="*/ 31834 w 56"/>
                <a:gd name="T9" fmla="*/ 78353 h 64"/>
                <a:gd name="T10" fmla="*/ 66027 w 56"/>
                <a:gd name="T11" fmla="*/ 78353 h 64"/>
                <a:gd name="T12" fmla="*/ 31834 w 56"/>
                <a:gd name="T13" fmla="*/ 58090 h 64"/>
                <a:gd name="T14" fmla="*/ 31834 w 56"/>
                <a:gd name="T15" fmla="*/ 39177 h 64"/>
                <a:gd name="T16" fmla="*/ 31834 w 56"/>
                <a:gd name="T17" fmla="*/ 18913 h 64"/>
                <a:gd name="T18" fmla="*/ 0 w 56"/>
                <a:gd name="T19" fmla="*/ 0 h 64"/>
                <a:gd name="T20" fmla="*/ 66027 w 56"/>
                <a:gd name="T21" fmla="*/ 0 h 64"/>
                <a:gd name="T22" fmla="*/ 157993 w 56"/>
                <a:gd name="T23" fmla="*/ 39177 h 64"/>
                <a:gd name="T24" fmla="*/ 191007 w 56"/>
                <a:gd name="T25" fmla="*/ 39177 h 64"/>
                <a:gd name="T26" fmla="*/ 224020 w 56"/>
                <a:gd name="T27" fmla="*/ 58090 h 64"/>
                <a:gd name="T28" fmla="*/ 191007 w 56"/>
                <a:gd name="T29" fmla="*/ 78353 h 64"/>
                <a:gd name="T30" fmla="*/ 191007 w 56"/>
                <a:gd name="T31" fmla="*/ 117530 h 64"/>
                <a:gd name="T32" fmla="*/ 191007 w 56"/>
                <a:gd name="T33" fmla="*/ 136443 h 64"/>
                <a:gd name="T34" fmla="*/ 157993 w 56"/>
                <a:gd name="T35" fmla="*/ 136443 h 64"/>
                <a:gd name="T36" fmla="*/ 97861 w 56"/>
                <a:gd name="T37" fmla="*/ 154005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64"/>
                <a:gd name="T59" fmla="*/ 56 w 56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2" name="Freeform 228"/>
            <p:cNvSpPr>
              <a:spLocks/>
            </p:cNvSpPr>
            <p:nvPr/>
          </p:nvSpPr>
          <p:spPr bwMode="auto">
            <a:xfrm>
              <a:off x="4687929" y="2637600"/>
              <a:ext cx="61898" cy="54552"/>
            </a:xfrm>
            <a:custGeom>
              <a:avLst/>
              <a:gdLst>
                <a:gd name="T0" fmla="*/ 122581 w 32"/>
                <a:gd name="T1" fmla="*/ 40892 h 24"/>
                <a:gd name="T2" fmla="*/ 91060 w 32"/>
                <a:gd name="T3" fmla="*/ 0 h 24"/>
                <a:gd name="T4" fmla="*/ 63042 w 32"/>
                <a:gd name="T5" fmla="*/ 0 h 24"/>
                <a:gd name="T6" fmla="*/ 0 w 32"/>
                <a:gd name="T7" fmla="*/ 20446 h 24"/>
                <a:gd name="T8" fmla="*/ 31521 w 32"/>
                <a:gd name="T9" fmla="*/ 62702 h 24"/>
                <a:gd name="T10" fmla="*/ 122581 w 32"/>
                <a:gd name="T11" fmla="*/ 4089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3" name="Freeform 229"/>
            <p:cNvSpPr>
              <a:spLocks/>
            </p:cNvSpPr>
            <p:nvPr/>
          </p:nvSpPr>
          <p:spPr bwMode="auto">
            <a:xfrm>
              <a:off x="4527819" y="2234518"/>
              <a:ext cx="238513" cy="174265"/>
            </a:xfrm>
            <a:custGeom>
              <a:avLst/>
              <a:gdLst>
                <a:gd name="T0" fmla="*/ 380 w 120"/>
                <a:gd name="T1" fmla="*/ 88 h 80"/>
                <a:gd name="T2" fmla="*/ 355 w 120"/>
                <a:gd name="T3" fmla="*/ 74 h 80"/>
                <a:gd name="T4" fmla="*/ 380 w 120"/>
                <a:gd name="T5" fmla="*/ 44 h 80"/>
                <a:gd name="T6" fmla="*/ 355 w 120"/>
                <a:gd name="T7" fmla="*/ 14 h 80"/>
                <a:gd name="T8" fmla="*/ 326 w 120"/>
                <a:gd name="T9" fmla="*/ 14 h 80"/>
                <a:gd name="T10" fmla="*/ 217 w 120"/>
                <a:gd name="T11" fmla="*/ 0 h 80"/>
                <a:gd name="T12" fmla="*/ 190 w 120"/>
                <a:gd name="T13" fmla="*/ 14 h 80"/>
                <a:gd name="T14" fmla="*/ 163 w 120"/>
                <a:gd name="T15" fmla="*/ 0 h 80"/>
                <a:gd name="T16" fmla="*/ 0 w 120"/>
                <a:gd name="T17" fmla="*/ 30 h 80"/>
                <a:gd name="T18" fmla="*/ 27 w 120"/>
                <a:gd name="T19" fmla="*/ 102 h 80"/>
                <a:gd name="T20" fmla="*/ 83 w 120"/>
                <a:gd name="T21" fmla="*/ 102 h 80"/>
                <a:gd name="T22" fmla="*/ 107 w 120"/>
                <a:gd name="T23" fmla="*/ 116 h 80"/>
                <a:gd name="T24" fmla="*/ 163 w 120"/>
                <a:gd name="T25" fmla="*/ 133 h 80"/>
                <a:gd name="T26" fmla="*/ 246 w 120"/>
                <a:gd name="T27" fmla="*/ 146 h 80"/>
                <a:gd name="T28" fmla="*/ 300 w 120"/>
                <a:gd name="T29" fmla="*/ 146 h 80"/>
                <a:gd name="T30" fmla="*/ 326 w 120"/>
                <a:gd name="T31" fmla="*/ 146 h 80"/>
                <a:gd name="T32" fmla="*/ 408 w 120"/>
                <a:gd name="T33" fmla="*/ 116 h 80"/>
                <a:gd name="T34" fmla="*/ 380 w 120"/>
                <a:gd name="T35" fmla="*/ 88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4" name="Freeform 230"/>
            <p:cNvSpPr>
              <a:spLocks/>
            </p:cNvSpPr>
            <p:nvPr/>
          </p:nvSpPr>
          <p:spPr bwMode="auto">
            <a:xfrm>
              <a:off x="4355330" y="2234518"/>
              <a:ext cx="188995" cy="228817"/>
            </a:xfrm>
            <a:custGeom>
              <a:avLst/>
              <a:gdLst>
                <a:gd name="T0" fmla="*/ 229991 w 96"/>
                <a:gd name="T1" fmla="*/ 19031 h 104"/>
                <a:gd name="T2" fmla="*/ 164787 w 96"/>
                <a:gd name="T3" fmla="*/ 0 h 104"/>
                <a:gd name="T4" fmla="*/ 132778 w 96"/>
                <a:gd name="T5" fmla="*/ 0 h 104"/>
                <a:gd name="T6" fmla="*/ 98398 w 96"/>
                <a:gd name="T7" fmla="*/ 40780 h 104"/>
                <a:gd name="T8" fmla="*/ 66389 w 96"/>
                <a:gd name="T9" fmla="*/ 40780 h 104"/>
                <a:gd name="T10" fmla="*/ 32009 w 96"/>
                <a:gd name="T11" fmla="*/ 78842 h 104"/>
                <a:gd name="T12" fmla="*/ 0 w 96"/>
                <a:gd name="T13" fmla="*/ 100592 h 104"/>
                <a:gd name="T14" fmla="*/ 0 w 96"/>
                <a:gd name="T15" fmla="*/ 138653 h 104"/>
                <a:gd name="T16" fmla="*/ 0 w 96"/>
                <a:gd name="T17" fmla="*/ 157684 h 104"/>
                <a:gd name="T18" fmla="*/ 0 w 96"/>
                <a:gd name="T19" fmla="*/ 180793 h 104"/>
                <a:gd name="T20" fmla="*/ 66389 w 96"/>
                <a:gd name="T21" fmla="*/ 218855 h 104"/>
                <a:gd name="T22" fmla="*/ 66389 w 96"/>
                <a:gd name="T23" fmla="*/ 259635 h 104"/>
                <a:gd name="T24" fmla="*/ 164787 w 96"/>
                <a:gd name="T25" fmla="*/ 259635 h 104"/>
                <a:gd name="T26" fmla="*/ 328389 w 96"/>
                <a:gd name="T27" fmla="*/ 259635 h 104"/>
                <a:gd name="T28" fmla="*/ 296380 w 96"/>
                <a:gd name="T29" fmla="*/ 239245 h 104"/>
                <a:gd name="T30" fmla="*/ 362769 w 96"/>
                <a:gd name="T31" fmla="*/ 218855 h 104"/>
                <a:gd name="T32" fmla="*/ 296380 w 96"/>
                <a:gd name="T33" fmla="*/ 180793 h 104"/>
                <a:gd name="T34" fmla="*/ 262000 w 96"/>
                <a:gd name="T35" fmla="*/ 157684 h 104"/>
                <a:gd name="T36" fmla="*/ 394778 w 96"/>
                <a:gd name="T37" fmla="*/ 119622 h 104"/>
                <a:gd name="T38" fmla="*/ 394778 w 96"/>
                <a:gd name="T39" fmla="*/ 138653 h 104"/>
                <a:gd name="T40" fmla="*/ 362769 w 96"/>
                <a:gd name="T41" fmla="*/ 40780 h 104"/>
                <a:gd name="T42" fmla="*/ 328389 w 96"/>
                <a:gd name="T43" fmla="*/ 19031 h 104"/>
                <a:gd name="T44" fmla="*/ 362769 w 96"/>
                <a:gd name="T45" fmla="*/ 19031 h 104"/>
                <a:gd name="T46" fmla="*/ 328389 w 96"/>
                <a:gd name="T47" fmla="*/ 0 h 104"/>
                <a:gd name="T48" fmla="*/ 229991 w 96"/>
                <a:gd name="T49" fmla="*/ 40780 h 104"/>
                <a:gd name="T50" fmla="*/ 229991 w 96"/>
                <a:gd name="T51" fmla="*/ 19031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104"/>
                <a:gd name="T80" fmla="*/ 96 w 96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5" name="Freeform 231"/>
            <p:cNvSpPr>
              <a:spLocks/>
            </p:cNvSpPr>
            <p:nvPr/>
          </p:nvSpPr>
          <p:spPr bwMode="auto">
            <a:xfrm>
              <a:off x="4276926" y="2340592"/>
              <a:ext cx="78404" cy="53795"/>
            </a:xfrm>
            <a:custGeom>
              <a:avLst/>
              <a:gdLst>
                <a:gd name="T0" fmla="*/ 31667 w 40"/>
                <a:gd name="T1" fmla="*/ 0 h 24"/>
                <a:gd name="T2" fmla="*/ 91482 w 40"/>
                <a:gd name="T3" fmla="*/ 0 h 24"/>
                <a:gd name="T4" fmla="*/ 157162 w 40"/>
                <a:gd name="T5" fmla="*/ 20446 h 24"/>
                <a:gd name="T6" fmla="*/ 157162 w 40"/>
                <a:gd name="T7" fmla="*/ 40892 h 24"/>
                <a:gd name="T8" fmla="*/ 123149 w 40"/>
                <a:gd name="T9" fmla="*/ 62702 h 24"/>
                <a:gd name="T10" fmla="*/ 91482 w 40"/>
                <a:gd name="T11" fmla="*/ 62702 h 24"/>
                <a:gd name="T12" fmla="*/ 91482 w 40"/>
                <a:gd name="T13" fmla="*/ 40892 h 24"/>
                <a:gd name="T14" fmla="*/ 64507 w 40"/>
                <a:gd name="T15" fmla="*/ 62702 h 24"/>
                <a:gd name="T16" fmla="*/ 0 w 40"/>
                <a:gd name="T17" fmla="*/ 20446 h 24"/>
                <a:gd name="T18" fmla="*/ 31667 w 40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6" name="Freeform 232"/>
            <p:cNvSpPr>
              <a:spLocks/>
            </p:cNvSpPr>
            <p:nvPr/>
          </p:nvSpPr>
          <p:spPr bwMode="auto">
            <a:xfrm>
              <a:off x="4338824" y="1745819"/>
              <a:ext cx="508388" cy="383383"/>
            </a:xfrm>
            <a:custGeom>
              <a:avLst/>
              <a:gdLst>
                <a:gd name="T0" fmla="*/ 620621 w 256"/>
                <a:gd name="T1" fmla="*/ 96151 h 176"/>
                <a:gd name="T2" fmla="*/ 525869 w 256"/>
                <a:gd name="T3" fmla="*/ 96151 h 176"/>
                <a:gd name="T4" fmla="*/ 460728 w 256"/>
                <a:gd name="T5" fmla="*/ 136778 h 176"/>
                <a:gd name="T6" fmla="*/ 361239 w 256"/>
                <a:gd name="T7" fmla="*/ 215324 h 176"/>
                <a:gd name="T8" fmla="*/ 294913 w 256"/>
                <a:gd name="T9" fmla="*/ 235638 h 176"/>
                <a:gd name="T10" fmla="*/ 328076 w 256"/>
                <a:gd name="T11" fmla="*/ 333143 h 176"/>
                <a:gd name="T12" fmla="*/ 328076 w 256"/>
                <a:gd name="T13" fmla="*/ 371061 h 176"/>
                <a:gd name="T14" fmla="*/ 261750 w 256"/>
                <a:gd name="T15" fmla="*/ 411689 h 176"/>
                <a:gd name="T16" fmla="*/ 229772 w 256"/>
                <a:gd name="T17" fmla="*/ 388667 h 176"/>
                <a:gd name="T18" fmla="*/ 31979 w 256"/>
                <a:gd name="T19" fmla="*/ 430648 h 176"/>
                <a:gd name="T20" fmla="*/ 31979 w 256"/>
                <a:gd name="T21" fmla="*/ 388667 h 176"/>
                <a:gd name="T22" fmla="*/ 31979 w 256"/>
                <a:gd name="T23" fmla="*/ 371061 h 176"/>
                <a:gd name="T24" fmla="*/ 0 w 256"/>
                <a:gd name="T25" fmla="*/ 333143 h 176"/>
                <a:gd name="T26" fmla="*/ 98304 w 256"/>
                <a:gd name="T27" fmla="*/ 274910 h 176"/>
                <a:gd name="T28" fmla="*/ 164630 w 256"/>
                <a:gd name="T29" fmla="*/ 235638 h 176"/>
                <a:gd name="T30" fmla="*/ 294913 w 256"/>
                <a:gd name="T31" fmla="*/ 196365 h 176"/>
                <a:gd name="T32" fmla="*/ 460728 w 256"/>
                <a:gd name="T33" fmla="*/ 96151 h 176"/>
                <a:gd name="T34" fmla="*/ 426381 w 256"/>
                <a:gd name="T35" fmla="*/ 96151 h 176"/>
                <a:gd name="T36" fmla="*/ 460728 w 256"/>
                <a:gd name="T37" fmla="*/ 58232 h 176"/>
                <a:gd name="T38" fmla="*/ 492706 w 256"/>
                <a:gd name="T39" fmla="*/ 78546 h 176"/>
                <a:gd name="T40" fmla="*/ 492706 w 256"/>
                <a:gd name="T41" fmla="*/ 78546 h 176"/>
                <a:gd name="T42" fmla="*/ 555479 w 256"/>
                <a:gd name="T43" fmla="*/ 40627 h 176"/>
                <a:gd name="T44" fmla="*/ 720109 w 256"/>
                <a:gd name="T45" fmla="*/ 18959 h 176"/>
                <a:gd name="T46" fmla="*/ 818414 w 256"/>
                <a:gd name="T47" fmla="*/ 0 h 176"/>
                <a:gd name="T48" fmla="*/ 852761 w 256"/>
                <a:gd name="T49" fmla="*/ 18959 h 176"/>
                <a:gd name="T50" fmla="*/ 915534 w 256"/>
                <a:gd name="T51" fmla="*/ 0 h 176"/>
                <a:gd name="T52" fmla="*/ 1048185 w 256"/>
                <a:gd name="T53" fmla="*/ 18959 h 176"/>
                <a:gd name="T54" fmla="*/ 1048185 w 256"/>
                <a:gd name="T55" fmla="*/ 58232 h 176"/>
                <a:gd name="T56" fmla="*/ 981860 w 256"/>
                <a:gd name="T57" fmla="*/ 58232 h 176"/>
                <a:gd name="T58" fmla="*/ 852761 w 256"/>
                <a:gd name="T59" fmla="*/ 40627 h 176"/>
                <a:gd name="T60" fmla="*/ 818414 w 256"/>
                <a:gd name="T61" fmla="*/ 78546 h 176"/>
                <a:gd name="T62" fmla="*/ 653784 w 256"/>
                <a:gd name="T63" fmla="*/ 58232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6"/>
                <a:gd name="T97" fmla="*/ 0 h 176"/>
                <a:gd name="T98" fmla="*/ 256 w 256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7" name="Freeform 233"/>
            <p:cNvSpPr>
              <a:spLocks/>
            </p:cNvSpPr>
            <p:nvPr/>
          </p:nvSpPr>
          <p:spPr bwMode="auto">
            <a:xfrm>
              <a:off x="4464270" y="1815525"/>
              <a:ext cx="255020" cy="403082"/>
            </a:xfrm>
            <a:custGeom>
              <a:avLst/>
              <a:gdLst>
                <a:gd name="T0" fmla="*/ 0 w 128"/>
                <a:gd name="T1" fmla="*/ 2147483647 h 184"/>
                <a:gd name="T2" fmla="*/ 2147483647 w 128"/>
                <a:gd name="T3" fmla="*/ 2147483647 h 184"/>
                <a:gd name="T4" fmla="*/ 2147483647 w 128"/>
                <a:gd name="T5" fmla="*/ 2147483647 h 184"/>
                <a:gd name="T6" fmla="*/ 2147483647 w 128"/>
                <a:gd name="T7" fmla="*/ 2147483647 h 184"/>
                <a:gd name="T8" fmla="*/ 2147483647 w 128"/>
                <a:gd name="T9" fmla="*/ 2147483647 h 184"/>
                <a:gd name="T10" fmla="*/ 2147483647 w 128"/>
                <a:gd name="T11" fmla="*/ 2147483647 h 184"/>
                <a:gd name="T12" fmla="*/ 2147483647 w 128"/>
                <a:gd name="T13" fmla="*/ 2147483647 h 184"/>
                <a:gd name="T14" fmla="*/ 2147483647 w 128"/>
                <a:gd name="T15" fmla="*/ 2147483647 h 184"/>
                <a:gd name="T16" fmla="*/ 2147483647 w 128"/>
                <a:gd name="T17" fmla="*/ 2147483647 h 184"/>
                <a:gd name="T18" fmla="*/ 2147483647 w 128"/>
                <a:gd name="T19" fmla="*/ 2147483647 h 184"/>
                <a:gd name="T20" fmla="*/ 2147483647 w 128"/>
                <a:gd name="T21" fmla="*/ 2147483647 h 184"/>
                <a:gd name="T22" fmla="*/ 2147483647 w 128"/>
                <a:gd name="T23" fmla="*/ 2147483647 h 184"/>
                <a:gd name="T24" fmla="*/ 2147483647 w 128"/>
                <a:gd name="T25" fmla="*/ 2147483647 h 184"/>
                <a:gd name="T26" fmla="*/ 2147483647 w 128"/>
                <a:gd name="T27" fmla="*/ 0 h 184"/>
                <a:gd name="T28" fmla="*/ 2147483647 w 128"/>
                <a:gd name="T29" fmla="*/ 2147483647 h 184"/>
                <a:gd name="T30" fmla="*/ 2147483647 w 128"/>
                <a:gd name="T31" fmla="*/ 0 h 184"/>
                <a:gd name="T32" fmla="*/ 2147483647 w 128"/>
                <a:gd name="T33" fmla="*/ 2147483647 h 184"/>
                <a:gd name="T34" fmla="*/ 2147483647 w 128"/>
                <a:gd name="T35" fmla="*/ 2147483647 h 184"/>
                <a:gd name="T36" fmla="*/ 2147483647 w 128"/>
                <a:gd name="T37" fmla="*/ 2147483647 h 184"/>
                <a:gd name="T38" fmla="*/ 2147483647 w 128"/>
                <a:gd name="T39" fmla="*/ 2147483647 h 184"/>
                <a:gd name="T40" fmla="*/ 2147483647 w 128"/>
                <a:gd name="T41" fmla="*/ 2147483647 h 184"/>
                <a:gd name="T42" fmla="*/ 2147483647 w 128"/>
                <a:gd name="T43" fmla="*/ 2147483647 h 184"/>
                <a:gd name="T44" fmla="*/ 2147483647 w 128"/>
                <a:gd name="T45" fmla="*/ 2147483647 h 184"/>
                <a:gd name="T46" fmla="*/ 2147483647 w 128"/>
                <a:gd name="T47" fmla="*/ 2147483647 h 184"/>
                <a:gd name="T48" fmla="*/ 2147483647 w 128"/>
                <a:gd name="T49" fmla="*/ 2147483647 h 184"/>
                <a:gd name="T50" fmla="*/ 2147483647 w 128"/>
                <a:gd name="T51" fmla="*/ 2147483647 h 184"/>
                <a:gd name="T52" fmla="*/ 2147483647 w 128"/>
                <a:gd name="T53" fmla="*/ 2147483647 h 184"/>
                <a:gd name="T54" fmla="*/ 2147483647 w 128"/>
                <a:gd name="T55" fmla="*/ 2147483647 h 184"/>
                <a:gd name="T56" fmla="*/ 2147483647 w 128"/>
                <a:gd name="T57" fmla="*/ 2147483647 h 184"/>
                <a:gd name="T58" fmla="*/ 2147483647 w 128"/>
                <a:gd name="T59" fmla="*/ 2147483647 h 184"/>
                <a:gd name="T60" fmla="*/ 2147483647 w 128"/>
                <a:gd name="T61" fmla="*/ 2147483647 h 184"/>
                <a:gd name="T62" fmla="*/ 0 w 128"/>
                <a:gd name="T63" fmla="*/ 2147483647 h 184"/>
                <a:gd name="T64" fmla="*/ 0 w 128"/>
                <a:gd name="T65" fmla="*/ 2147483647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184"/>
                <a:gd name="T101" fmla="*/ 128 w 128"/>
                <a:gd name="T102" fmla="*/ 184 h 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8" name="Freeform 234"/>
            <p:cNvSpPr>
              <a:spLocks/>
            </p:cNvSpPr>
            <p:nvPr/>
          </p:nvSpPr>
          <p:spPr bwMode="auto">
            <a:xfrm>
              <a:off x="4639235" y="1779914"/>
              <a:ext cx="237688" cy="300039"/>
            </a:xfrm>
            <a:custGeom>
              <a:avLst/>
              <a:gdLst>
                <a:gd name="T0" fmla="*/ 300 w 120"/>
                <a:gd name="T1" fmla="*/ 30 h 136"/>
                <a:gd name="T2" fmla="*/ 273 w 120"/>
                <a:gd name="T3" fmla="*/ 30 h 136"/>
                <a:gd name="T4" fmla="*/ 273 w 120"/>
                <a:gd name="T5" fmla="*/ 44 h 136"/>
                <a:gd name="T6" fmla="*/ 326 w 120"/>
                <a:gd name="T7" fmla="*/ 58 h 136"/>
                <a:gd name="T8" fmla="*/ 326 w 120"/>
                <a:gd name="T9" fmla="*/ 72 h 136"/>
                <a:gd name="T10" fmla="*/ 355 w 120"/>
                <a:gd name="T11" fmla="*/ 102 h 136"/>
                <a:gd name="T12" fmla="*/ 355 w 120"/>
                <a:gd name="T13" fmla="*/ 116 h 136"/>
                <a:gd name="T14" fmla="*/ 380 w 120"/>
                <a:gd name="T15" fmla="*/ 132 h 136"/>
                <a:gd name="T16" fmla="*/ 380 w 120"/>
                <a:gd name="T17" fmla="*/ 145 h 136"/>
                <a:gd name="T18" fmla="*/ 408 w 120"/>
                <a:gd name="T19" fmla="*/ 175 h 136"/>
                <a:gd name="T20" fmla="*/ 300 w 120"/>
                <a:gd name="T21" fmla="*/ 234 h 136"/>
                <a:gd name="T22" fmla="*/ 163 w 120"/>
                <a:gd name="T23" fmla="*/ 249 h 136"/>
                <a:gd name="T24" fmla="*/ 83 w 120"/>
                <a:gd name="T25" fmla="*/ 234 h 136"/>
                <a:gd name="T26" fmla="*/ 83 w 120"/>
                <a:gd name="T27" fmla="*/ 203 h 136"/>
                <a:gd name="T28" fmla="*/ 56 w 120"/>
                <a:gd name="T29" fmla="*/ 175 h 136"/>
                <a:gd name="T30" fmla="*/ 83 w 120"/>
                <a:gd name="T31" fmla="*/ 175 h 136"/>
                <a:gd name="T32" fmla="*/ 190 w 120"/>
                <a:gd name="T33" fmla="*/ 116 h 136"/>
                <a:gd name="T34" fmla="*/ 190 w 120"/>
                <a:gd name="T35" fmla="*/ 102 h 136"/>
                <a:gd name="T36" fmla="*/ 163 w 120"/>
                <a:gd name="T37" fmla="*/ 102 h 136"/>
                <a:gd name="T38" fmla="*/ 134 w 120"/>
                <a:gd name="T39" fmla="*/ 102 h 136"/>
                <a:gd name="T40" fmla="*/ 107 w 120"/>
                <a:gd name="T41" fmla="*/ 44 h 136"/>
                <a:gd name="T42" fmla="*/ 0 w 120"/>
                <a:gd name="T43" fmla="*/ 30 h 136"/>
                <a:gd name="T44" fmla="*/ 27 w 120"/>
                <a:gd name="T45" fmla="*/ 14 h 136"/>
                <a:gd name="T46" fmla="*/ 83 w 120"/>
                <a:gd name="T47" fmla="*/ 30 h 136"/>
                <a:gd name="T48" fmla="*/ 163 w 120"/>
                <a:gd name="T49" fmla="*/ 30 h 136"/>
                <a:gd name="T50" fmla="*/ 190 w 120"/>
                <a:gd name="T51" fmla="*/ 30 h 136"/>
                <a:gd name="T52" fmla="*/ 190 w 120"/>
                <a:gd name="T53" fmla="*/ 0 h 136"/>
                <a:gd name="T54" fmla="*/ 246 w 120"/>
                <a:gd name="T55" fmla="*/ 0 h 136"/>
                <a:gd name="T56" fmla="*/ 300 w 120"/>
                <a:gd name="T57" fmla="*/ 14 h 136"/>
                <a:gd name="T58" fmla="*/ 300 w 120"/>
                <a:gd name="T59" fmla="*/ 30 h 1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9" name="Freeform 261"/>
            <p:cNvSpPr>
              <a:spLocks/>
            </p:cNvSpPr>
            <p:nvPr/>
          </p:nvSpPr>
          <p:spPr bwMode="auto">
            <a:xfrm>
              <a:off x="4433734" y="2463335"/>
              <a:ext cx="2476" cy="16669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15772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0" name="Freeform 262"/>
            <p:cNvSpPr>
              <a:spLocks/>
            </p:cNvSpPr>
            <p:nvPr/>
          </p:nvSpPr>
          <p:spPr bwMode="auto">
            <a:xfrm>
              <a:off x="4433734" y="2463335"/>
              <a:ext cx="2476" cy="16669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15772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1" name="Freeform 264"/>
            <p:cNvSpPr>
              <a:spLocks/>
            </p:cNvSpPr>
            <p:nvPr/>
          </p:nvSpPr>
          <p:spPr bwMode="auto">
            <a:xfrm>
              <a:off x="4711862" y="2323165"/>
              <a:ext cx="414304" cy="262913"/>
            </a:xfrm>
            <a:custGeom>
              <a:avLst/>
              <a:gdLst>
                <a:gd name="T0" fmla="*/ 80 w 208"/>
                <a:gd name="T1" fmla="*/ 104 h 120"/>
                <a:gd name="T2" fmla="*/ 96 w 208"/>
                <a:gd name="T3" fmla="*/ 104 h 120"/>
                <a:gd name="T4" fmla="*/ 96 w 208"/>
                <a:gd name="T5" fmla="*/ 96 h 120"/>
                <a:gd name="T6" fmla="*/ 104 w 208"/>
                <a:gd name="T7" fmla="*/ 88 h 120"/>
                <a:gd name="T8" fmla="*/ 120 w 208"/>
                <a:gd name="T9" fmla="*/ 88 h 120"/>
                <a:gd name="T10" fmla="*/ 144 w 208"/>
                <a:gd name="T11" fmla="*/ 96 h 120"/>
                <a:gd name="T12" fmla="*/ 128 w 208"/>
                <a:gd name="T13" fmla="*/ 104 h 120"/>
                <a:gd name="T14" fmla="*/ 144 w 208"/>
                <a:gd name="T15" fmla="*/ 112 h 120"/>
                <a:gd name="T16" fmla="*/ 144 w 208"/>
                <a:gd name="T17" fmla="*/ 120 h 120"/>
                <a:gd name="T18" fmla="*/ 168 w 208"/>
                <a:gd name="T19" fmla="*/ 112 h 120"/>
                <a:gd name="T20" fmla="*/ 176 w 208"/>
                <a:gd name="T21" fmla="*/ 112 h 120"/>
                <a:gd name="T22" fmla="*/ 176 w 208"/>
                <a:gd name="T23" fmla="*/ 104 h 120"/>
                <a:gd name="T24" fmla="*/ 168 w 208"/>
                <a:gd name="T25" fmla="*/ 104 h 120"/>
                <a:gd name="T26" fmla="*/ 152 w 208"/>
                <a:gd name="T27" fmla="*/ 96 h 120"/>
                <a:gd name="T28" fmla="*/ 184 w 208"/>
                <a:gd name="T29" fmla="*/ 80 h 120"/>
                <a:gd name="T30" fmla="*/ 192 w 208"/>
                <a:gd name="T31" fmla="*/ 80 h 120"/>
                <a:gd name="T32" fmla="*/ 192 w 208"/>
                <a:gd name="T33" fmla="*/ 72 h 120"/>
                <a:gd name="T34" fmla="*/ 200 w 208"/>
                <a:gd name="T35" fmla="*/ 64 h 120"/>
                <a:gd name="T36" fmla="*/ 208 w 208"/>
                <a:gd name="T37" fmla="*/ 72 h 120"/>
                <a:gd name="T38" fmla="*/ 208 w 208"/>
                <a:gd name="T39" fmla="*/ 56 h 120"/>
                <a:gd name="T40" fmla="*/ 208 w 208"/>
                <a:gd name="T41" fmla="*/ 48 h 120"/>
                <a:gd name="T42" fmla="*/ 208 w 208"/>
                <a:gd name="T43" fmla="*/ 40 h 120"/>
                <a:gd name="T44" fmla="*/ 184 w 208"/>
                <a:gd name="T45" fmla="*/ 40 h 120"/>
                <a:gd name="T46" fmla="*/ 176 w 208"/>
                <a:gd name="T47" fmla="*/ 32 h 120"/>
                <a:gd name="T48" fmla="*/ 152 w 208"/>
                <a:gd name="T49" fmla="*/ 32 h 120"/>
                <a:gd name="T50" fmla="*/ 144 w 208"/>
                <a:gd name="T51" fmla="*/ 16 h 120"/>
                <a:gd name="T52" fmla="*/ 136 w 208"/>
                <a:gd name="T53" fmla="*/ 16 h 120"/>
                <a:gd name="T54" fmla="*/ 136 w 208"/>
                <a:gd name="T55" fmla="*/ 8 h 120"/>
                <a:gd name="T56" fmla="*/ 128 w 208"/>
                <a:gd name="T57" fmla="*/ 0 h 120"/>
                <a:gd name="T58" fmla="*/ 104 w 208"/>
                <a:gd name="T59" fmla="*/ 8 h 120"/>
                <a:gd name="T60" fmla="*/ 96 w 208"/>
                <a:gd name="T61" fmla="*/ 8 h 120"/>
                <a:gd name="T62" fmla="*/ 96 w 208"/>
                <a:gd name="T63" fmla="*/ 16 h 120"/>
                <a:gd name="T64" fmla="*/ 80 w 208"/>
                <a:gd name="T65" fmla="*/ 16 h 120"/>
                <a:gd name="T66" fmla="*/ 64 w 208"/>
                <a:gd name="T67" fmla="*/ 16 h 120"/>
                <a:gd name="T68" fmla="*/ 40 w 208"/>
                <a:gd name="T69" fmla="*/ 8 h 120"/>
                <a:gd name="T70" fmla="*/ 16 w 208"/>
                <a:gd name="T71" fmla="*/ 16 h 120"/>
                <a:gd name="T72" fmla="*/ 24 w 208"/>
                <a:gd name="T73" fmla="*/ 32 h 120"/>
                <a:gd name="T74" fmla="*/ 0 w 208"/>
                <a:gd name="T75" fmla="*/ 48 h 120"/>
                <a:gd name="T76" fmla="*/ 0 w 208"/>
                <a:gd name="T77" fmla="*/ 56 h 120"/>
                <a:gd name="T78" fmla="*/ 0 w 208"/>
                <a:gd name="T79" fmla="*/ 64 h 120"/>
                <a:gd name="T80" fmla="*/ 8 w 208"/>
                <a:gd name="T81" fmla="*/ 64 h 120"/>
                <a:gd name="T82" fmla="*/ 32 w 208"/>
                <a:gd name="T83" fmla="*/ 72 h 120"/>
                <a:gd name="T84" fmla="*/ 56 w 208"/>
                <a:gd name="T85" fmla="*/ 64 h 120"/>
                <a:gd name="T86" fmla="*/ 64 w 208"/>
                <a:gd name="T87" fmla="*/ 56 h 120"/>
                <a:gd name="T88" fmla="*/ 80 w 208"/>
                <a:gd name="T89" fmla="*/ 64 h 120"/>
                <a:gd name="T90" fmla="*/ 88 w 208"/>
                <a:gd name="T91" fmla="*/ 72 h 120"/>
                <a:gd name="T92" fmla="*/ 96 w 208"/>
                <a:gd name="T93" fmla="*/ 80 h 120"/>
                <a:gd name="T94" fmla="*/ 96 w 208"/>
                <a:gd name="T95" fmla="*/ 88 h 120"/>
                <a:gd name="T96" fmla="*/ 88 w 208"/>
                <a:gd name="T97" fmla="*/ 88 h 120"/>
                <a:gd name="T98" fmla="*/ 80 w 208"/>
                <a:gd name="T99" fmla="*/ 104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" h="120">
                  <a:moveTo>
                    <a:pt x="80" y="104"/>
                  </a:moveTo>
                  <a:lnTo>
                    <a:pt x="96" y="104"/>
                  </a:lnTo>
                  <a:lnTo>
                    <a:pt x="96" y="96"/>
                  </a:lnTo>
                  <a:lnTo>
                    <a:pt x="104" y="88"/>
                  </a:lnTo>
                  <a:lnTo>
                    <a:pt x="120" y="88"/>
                  </a:lnTo>
                  <a:lnTo>
                    <a:pt x="144" y="96"/>
                  </a:lnTo>
                  <a:lnTo>
                    <a:pt x="128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68" y="112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52" y="96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184" y="40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16" y="16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2" name="Freeform 265"/>
            <p:cNvSpPr>
              <a:spLocks/>
            </p:cNvSpPr>
            <p:nvPr/>
          </p:nvSpPr>
          <p:spPr bwMode="auto">
            <a:xfrm>
              <a:off x="5282974" y="2234518"/>
              <a:ext cx="935072" cy="457635"/>
            </a:xfrm>
            <a:custGeom>
              <a:avLst/>
              <a:gdLst>
                <a:gd name="T0" fmla="*/ 472 w 472"/>
                <a:gd name="T1" fmla="*/ 88 h 208"/>
                <a:gd name="T2" fmla="*/ 456 w 472"/>
                <a:gd name="T3" fmla="*/ 88 h 208"/>
                <a:gd name="T4" fmla="*/ 416 w 472"/>
                <a:gd name="T5" fmla="*/ 64 h 208"/>
                <a:gd name="T6" fmla="*/ 384 w 472"/>
                <a:gd name="T7" fmla="*/ 56 h 208"/>
                <a:gd name="T8" fmla="*/ 344 w 472"/>
                <a:gd name="T9" fmla="*/ 32 h 208"/>
                <a:gd name="T10" fmla="*/ 312 w 472"/>
                <a:gd name="T11" fmla="*/ 16 h 208"/>
                <a:gd name="T12" fmla="*/ 288 w 472"/>
                <a:gd name="T13" fmla="*/ 24 h 208"/>
                <a:gd name="T14" fmla="*/ 272 w 472"/>
                <a:gd name="T15" fmla="*/ 16 h 208"/>
                <a:gd name="T16" fmla="*/ 256 w 472"/>
                <a:gd name="T17" fmla="*/ 8 h 208"/>
                <a:gd name="T18" fmla="*/ 224 w 472"/>
                <a:gd name="T19" fmla="*/ 0 h 208"/>
                <a:gd name="T20" fmla="*/ 200 w 472"/>
                <a:gd name="T21" fmla="*/ 8 h 208"/>
                <a:gd name="T22" fmla="*/ 144 w 472"/>
                <a:gd name="T23" fmla="*/ 16 h 208"/>
                <a:gd name="T24" fmla="*/ 152 w 472"/>
                <a:gd name="T25" fmla="*/ 24 h 208"/>
                <a:gd name="T26" fmla="*/ 144 w 472"/>
                <a:gd name="T27" fmla="*/ 40 h 208"/>
                <a:gd name="T28" fmla="*/ 144 w 472"/>
                <a:gd name="T29" fmla="*/ 48 h 208"/>
                <a:gd name="T30" fmla="*/ 160 w 472"/>
                <a:gd name="T31" fmla="*/ 64 h 208"/>
                <a:gd name="T32" fmla="*/ 128 w 472"/>
                <a:gd name="T33" fmla="*/ 64 h 208"/>
                <a:gd name="T34" fmla="*/ 96 w 472"/>
                <a:gd name="T35" fmla="*/ 64 h 208"/>
                <a:gd name="T36" fmla="*/ 88 w 472"/>
                <a:gd name="T37" fmla="*/ 72 h 208"/>
                <a:gd name="T38" fmla="*/ 56 w 472"/>
                <a:gd name="T39" fmla="*/ 48 h 208"/>
                <a:gd name="T40" fmla="*/ 40 w 472"/>
                <a:gd name="T41" fmla="*/ 56 h 208"/>
                <a:gd name="T42" fmla="*/ 16 w 472"/>
                <a:gd name="T43" fmla="*/ 64 h 208"/>
                <a:gd name="T44" fmla="*/ 16 w 472"/>
                <a:gd name="T45" fmla="*/ 80 h 208"/>
                <a:gd name="T46" fmla="*/ 0 w 472"/>
                <a:gd name="T47" fmla="*/ 96 h 208"/>
                <a:gd name="T48" fmla="*/ 8 w 472"/>
                <a:gd name="T49" fmla="*/ 112 h 208"/>
                <a:gd name="T50" fmla="*/ 32 w 472"/>
                <a:gd name="T51" fmla="*/ 128 h 208"/>
                <a:gd name="T52" fmla="*/ 32 w 472"/>
                <a:gd name="T53" fmla="*/ 128 h 208"/>
                <a:gd name="T54" fmla="*/ 72 w 472"/>
                <a:gd name="T55" fmla="*/ 120 h 208"/>
                <a:gd name="T56" fmla="*/ 104 w 472"/>
                <a:gd name="T57" fmla="*/ 144 h 208"/>
                <a:gd name="T58" fmla="*/ 64 w 472"/>
                <a:gd name="T59" fmla="*/ 152 h 208"/>
                <a:gd name="T60" fmla="*/ 56 w 472"/>
                <a:gd name="T61" fmla="*/ 160 h 208"/>
                <a:gd name="T62" fmla="*/ 80 w 472"/>
                <a:gd name="T63" fmla="*/ 184 h 208"/>
                <a:gd name="T64" fmla="*/ 88 w 472"/>
                <a:gd name="T65" fmla="*/ 192 h 208"/>
                <a:gd name="T66" fmla="*/ 96 w 472"/>
                <a:gd name="T67" fmla="*/ 192 h 208"/>
                <a:gd name="T68" fmla="*/ 128 w 472"/>
                <a:gd name="T69" fmla="*/ 208 h 208"/>
                <a:gd name="T70" fmla="*/ 120 w 472"/>
                <a:gd name="T71" fmla="*/ 152 h 208"/>
                <a:gd name="T72" fmla="*/ 200 w 472"/>
                <a:gd name="T73" fmla="*/ 176 h 208"/>
                <a:gd name="T74" fmla="*/ 248 w 472"/>
                <a:gd name="T75" fmla="*/ 184 h 208"/>
                <a:gd name="T76" fmla="*/ 264 w 472"/>
                <a:gd name="T77" fmla="*/ 200 h 208"/>
                <a:gd name="T78" fmla="*/ 288 w 472"/>
                <a:gd name="T79" fmla="*/ 208 h 208"/>
                <a:gd name="T80" fmla="*/ 312 w 472"/>
                <a:gd name="T81" fmla="*/ 184 h 208"/>
                <a:gd name="T82" fmla="*/ 344 w 472"/>
                <a:gd name="T83" fmla="*/ 184 h 208"/>
                <a:gd name="T84" fmla="*/ 360 w 472"/>
                <a:gd name="T85" fmla="*/ 184 h 208"/>
                <a:gd name="T86" fmla="*/ 424 w 472"/>
                <a:gd name="T87" fmla="*/ 192 h 208"/>
                <a:gd name="T88" fmla="*/ 416 w 472"/>
                <a:gd name="T89" fmla="*/ 152 h 208"/>
                <a:gd name="T90" fmla="*/ 432 w 472"/>
                <a:gd name="T91" fmla="*/ 120 h 208"/>
                <a:gd name="T92" fmla="*/ 464 w 472"/>
                <a:gd name="T93" fmla="*/ 120 h 208"/>
                <a:gd name="T94" fmla="*/ 472 w 472"/>
                <a:gd name="T95" fmla="*/ 96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2" h="208">
                  <a:moveTo>
                    <a:pt x="472" y="96"/>
                  </a:moveTo>
                  <a:lnTo>
                    <a:pt x="472" y="88"/>
                  </a:lnTo>
                  <a:lnTo>
                    <a:pt x="464" y="80"/>
                  </a:lnTo>
                  <a:lnTo>
                    <a:pt x="456" y="88"/>
                  </a:lnTo>
                  <a:lnTo>
                    <a:pt x="448" y="80"/>
                  </a:lnTo>
                  <a:lnTo>
                    <a:pt x="416" y="64"/>
                  </a:lnTo>
                  <a:lnTo>
                    <a:pt x="392" y="64"/>
                  </a:lnTo>
                  <a:lnTo>
                    <a:pt x="384" y="56"/>
                  </a:lnTo>
                  <a:lnTo>
                    <a:pt x="376" y="64"/>
                  </a:lnTo>
                  <a:lnTo>
                    <a:pt x="344" y="32"/>
                  </a:lnTo>
                  <a:lnTo>
                    <a:pt x="320" y="16"/>
                  </a:lnTo>
                  <a:lnTo>
                    <a:pt x="312" y="1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44" y="48"/>
                  </a:lnTo>
                  <a:lnTo>
                    <a:pt x="168" y="56"/>
                  </a:lnTo>
                  <a:lnTo>
                    <a:pt x="160" y="64"/>
                  </a:lnTo>
                  <a:lnTo>
                    <a:pt x="144" y="64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24" y="128"/>
                  </a:lnTo>
                  <a:lnTo>
                    <a:pt x="32" y="128"/>
                  </a:lnTo>
                  <a:lnTo>
                    <a:pt x="56" y="120"/>
                  </a:lnTo>
                  <a:lnTo>
                    <a:pt x="72" y="120"/>
                  </a:lnTo>
                  <a:lnTo>
                    <a:pt x="88" y="128"/>
                  </a:lnTo>
                  <a:lnTo>
                    <a:pt x="104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192"/>
                  </a:lnTo>
                  <a:lnTo>
                    <a:pt x="104" y="192"/>
                  </a:lnTo>
                  <a:lnTo>
                    <a:pt x="128" y="208"/>
                  </a:lnTo>
                  <a:lnTo>
                    <a:pt x="136" y="208"/>
                  </a:lnTo>
                  <a:lnTo>
                    <a:pt x="120" y="152"/>
                  </a:lnTo>
                  <a:lnTo>
                    <a:pt x="152" y="144"/>
                  </a:lnTo>
                  <a:lnTo>
                    <a:pt x="200" y="176"/>
                  </a:lnTo>
                  <a:lnTo>
                    <a:pt x="232" y="168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208"/>
                  </a:lnTo>
                  <a:lnTo>
                    <a:pt x="288" y="208"/>
                  </a:lnTo>
                  <a:lnTo>
                    <a:pt x="312" y="192"/>
                  </a:lnTo>
                  <a:lnTo>
                    <a:pt x="312" y="184"/>
                  </a:lnTo>
                  <a:lnTo>
                    <a:pt x="336" y="192"/>
                  </a:lnTo>
                  <a:lnTo>
                    <a:pt x="344" y="184"/>
                  </a:lnTo>
                  <a:lnTo>
                    <a:pt x="344" y="176"/>
                  </a:lnTo>
                  <a:lnTo>
                    <a:pt x="360" y="184"/>
                  </a:lnTo>
                  <a:lnTo>
                    <a:pt x="408" y="184"/>
                  </a:lnTo>
                  <a:lnTo>
                    <a:pt x="424" y="192"/>
                  </a:lnTo>
                  <a:lnTo>
                    <a:pt x="424" y="176"/>
                  </a:lnTo>
                  <a:lnTo>
                    <a:pt x="416" y="152"/>
                  </a:lnTo>
                  <a:lnTo>
                    <a:pt x="432" y="144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4"/>
                  </a:lnTo>
                  <a:lnTo>
                    <a:pt x="472" y="9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3" name="Freeform 266"/>
            <p:cNvSpPr>
              <a:spLocks/>
            </p:cNvSpPr>
            <p:nvPr/>
          </p:nvSpPr>
          <p:spPr bwMode="auto">
            <a:xfrm>
              <a:off x="4791917" y="1603376"/>
              <a:ext cx="3232723" cy="1089534"/>
            </a:xfrm>
            <a:custGeom>
              <a:avLst/>
              <a:gdLst>
                <a:gd name="T0" fmla="*/ 605467712 w 1632"/>
                <a:gd name="T1" fmla="*/ 154995714 h 496"/>
                <a:gd name="T2" fmla="*/ 594656123 w 1632"/>
                <a:gd name="T3" fmla="*/ 154995714 h 496"/>
                <a:gd name="T4" fmla="*/ 518972677 w 1632"/>
                <a:gd name="T5" fmla="*/ 71536109 h 496"/>
                <a:gd name="T6" fmla="*/ 529784266 w 1632"/>
                <a:gd name="T7" fmla="*/ 166918027 h 496"/>
                <a:gd name="T8" fmla="*/ 410853303 w 1632"/>
                <a:gd name="T9" fmla="*/ 166918027 h 496"/>
                <a:gd name="T10" fmla="*/ 270297927 w 1632"/>
                <a:gd name="T11" fmla="*/ 190763797 h 496"/>
                <a:gd name="T12" fmla="*/ 216238821 w 1632"/>
                <a:gd name="T13" fmla="*/ 166918027 h 496"/>
                <a:gd name="T14" fmla="*/ 183802893 w 1632"/>
                <a:gd name="T15" fmla="*/ 238454117 h 496"/>
                <a:gd name="T16" fmla="*/ 97307822 w 1632"/>
                <a:gd name="T17" fmla="*/ 238454117 h 496"/>
                <a:gd name="T18" fmla="*/ 108119411 w 1632"/>
                <a:gd name="T19" fmla="*/ 154995714 h 496"/>
                <a:gd name="T20" fmla="*/ 21624349 w 1632"/>
                <a:gd name="T21" fmla="*/ 178840301 h 496"/>
                <a:gd name="T22" fmla="*/ 54059124 w 1632"/>
                <a:gd name="T23" fmla="*/ 274222162 h 496"/>
                <a:gd name="T24" fmla="*/ 0 w 1632"/>
                <a:gd name="T25" fmla="*/ 357681823 h 496"/>
                <a:gd name="T26" fmla="*/ 86495071 w 1632"/>
                <a:gd name="T27" fmla="*/ 464985958 h 496"/>
                <a:gd name="T28" fmla="*/ 129743751 w 1632"/>
                <a:gd name="T29" fmla="*/ 500754003 h 496"/>
                <a:gd name="T30" fmla="*/ 227050410 w 1632"/>
                <a:gd name="T31" fmla="*/ 548444323 h 496"/>
                <a:gd name="T32" fmla="*/ 205427233 w 1632"/>
                <a:gd name="T33" fmla="*/ 608058138 h 496"/>
                <a:gd name="T34" fmla="*/ 183802893 w 1632"/>
                <a:gd name="T35" fmla="*/ 655749832 h 496"/>
                <a:gd name="T36" fmla="*/ 356794197 w 1632"/>
                <a:gd name="T37" fmla="*/ 727285922 h 496"/>
                <a:gd name="T38" fmla="*/ 345981446 w 1632"/>
                <a:gd name="T39" fmla="*/ 655749832 h 496"/>
                <a:gd name="T40" fmla="*/ 367605786 w 1632"/>
                <a:gd name="T41" fmla="*/ 596135864 h 496"/>
                <a:gd name="T42" fmla="*/ 367605786 w 1632"/>
                <a:gd name="T43" fmla="*/ 548444323 h 496"/>
                <a:gd name="T44" fmla="*/ 432477643 w 1632"/>
                <a:gd name="T45" fmla="*/ 512676278 h 496"/>
                <a:gd name="T46" fmla="*/ 529784266 w 1632"/>
                <a:gd name="T47" fmla="*/ 524599774 h 496"/>
                <a:gd name="T48" fmla="*/ 540597017 w 1632"/>
                <a:gd name="T49" fmla="*/ 476908233 h 496"/>
                <a:gd name="T50" fmla="*/ 637903786 w 1632"/>
                <a:gd name="T51" fmla="*/ 441140188 h 496"/>
                <a:gd name="T52" fmla="*/ 724399983 w 1632"/>
                <a:gd name="T53" fmla="*/ 453063684 h 496"/>
                <a:gd name="T54" fmla="*/ 843330946 w 1632"/>
                <a:gd name="T55" fmla="*/ 524599774 h 496"/>
                <a:gd name="T56" fmla="*/ 962261909 w 1632"/>
                <a:gd name="T57" fmla="*/ 548444323 h 496"/>
                <a:gd name="T58" fmla="*/ 1092005623 w 1632"/>
                <a:gd name="T59" fmla="*/ 548444323 h 496"/>
                <a:gd name="T60" fmla="*/ 1210936586 w 1632"/>
                <a:gd name="T61" fmla="*/ 536522048 h 496"/>
                <a:gd name="T62" fmla="*/ 1448799965 w 1632"/>
                <a:gd name="T63" fmla="*/ 548444323 h 496"/>
                <a:gd name="T64" fmla="*/ 1492047483 w 1632"/>
                <a:gd name="T65" fmla="*/ 464985958 h 496"/>
                <a:gd name="T66" fmla="*/ 1686661892 w 1632"/>
                <a:gd name="T67" fmla="*/ 596135864 h 496"/>
                <a:gd name="T68" fmla="*/ 1729909409 w 1632"/>
                <a:gd name="T69" fmla="*/ 643826336 h 496"/>
                <a:gd name="T70" fmla="*/ 1794781266 w 1632"/>
                <a:gd name="T71" fmla="*/ 691517877 h 496"/>
                <a:gd name="T72" fmla="*/ 1719097820 w 1632"/>
                <a:gd name="T73" fmla="*/ 453063684 h 496"/>
                <a:gd name="T74" fmla="*/ 1675850303 w 1632"/>
                <a:gd name="T75" fmla="*/ 441140188 h 496"/>
                <a:gd name="T76" fmla="*/ 1773156926 w 1632"/>
                <a:gd name="T77" fmla="*/ 333836053 h 496"/>
                <a:gd name="T78" fmla="*/ 1848840372 w 1632"/>
                <a:gd name="T79" fmla="*/ 298067932 h 496"/>
                <a:gd name="T80" fmla="*/ 1935336569 w 1632"/>
                <a:gd name="T81" fmla="*/ 274222162 h 496"/>
                <a:gd name="T82" fmla="*/ 1935336569 w 1632"/>
                <a:gd name="T83" fmla="*/ 393449868 h 496"/>
                <a:gd name="T84" fmla="*/ 2054267532 w 1632"/>
                <a:gd name="T85" fmla="*/ 476908233 h 496"/>
                <a:gd name="T86" fmla="*/ 2011020015 w 1632"/>
                <a:gd name="T87" fmla="*/ 381526373 h 496"/>
                <a:gd name="T88" fmla="*/ 2000207263 w 1632"/>
                <a:gd name="T89" fmla="*/ 321913778 h 496"/>
                <a:gd name="T90" fmla="*/ 2097515049 w 1632"/>
                <a:gd name="T91" fmla="*/ 286145657 h 496"/>
                <a:gd name="T92" fmla="*/ 2086703461 w 1632"/>
                <a:gd name="T93" fmla="*/ 226531842 h 496"/>
                <a:gd name="T94" fmla="*/ 2147483647 w 1632"/>
                <a:gd name="T95" fmla="*/ 238454117 h 496"/>
                <a:gd name="T96" fmla="*/ 1989395675 w 1632"/>
                <a:gd name="T97" fmla="*/ 154995714 h 496"/>
                <a:gd name="T98" fmla="*/ 1838028783 w 1632"/>
                <a:gd name="T99" fmla="*/ 143072218 h 496"/>
                <a:gd name="T100" fmla="*/ 1665037552 w 1632"/>
                <a:gd name="T101" fmla="*/ 119227669 h 496"/>
                <a:gd name="T102" fmla="*/ 1362303768 w 1632"/>
                <a:gd name="T103" fmla="*/ 95381898 h 496"/>
                <a:gd name="T104" fmla="*/ 1264995983 w 1632"/>
                <a:gd name="T105" fmla="*/ 83458403 h 496"/>
                <a:gd name="T106" fmla="*/ 1102817212 w 1632"/>
                <a:gd name="T107" fmla="*/ 71536109 h 496"/>
                <a:gd name="T108" fmla="*/ 1005509426 w 1632"/>
                <a:gd name="T109" fmla="*/ 71536109 h 496"/>
                <a:gd name="T110" fmla="*/ 886578463 w 1632"/>
                <a:gd name="T111" fmla="*/ 0 h 496"/>
                <a:gd name="T112" fmla="*/ 691964054 w 1632"/>
                <a:gd name="T113" fmla="*/ 47690339 h 496"/>
                <a:gd name="T114" fmla="*/ 605467712 w 1632"/>
                <a:gd name="T115" fmla="*/ 83458403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2"/>
                <a:gd name="T175" fmla="*/ 0 h 496"/>
                <a:gd name="T176" fmla="*/ 1632 w 1632"/>
                <a:gd name="T177" fmla="*/ 496 h 4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2" h="496">
                  <a:moveTo>
                    <a:pt x="432" y="56"/>
                  </a:moveTo>
                  <a:lnTo>
                    <a:pt x="416" y="72"/>
                  </a:lnTo>
                  <a:lnTo>
                    <a:pt x="432" y="80"/>
                  </a:lnTo>
                  <a:lnTo>
                    <a:pt x="432" y="96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56" y="128"/>
                  </a:lnTo>
                  <a:lnTo>
                    <a:pt x="440" y="136"/>
                  </a:lnTo>
                  <a:lnTo>
                    <a:pt x="424" y="128"/>
                  </a:lnTo>
                  <a:lnTo>
                    <a:pt x="440" y="12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16" y="72"/>
                  </a:lnTo>
                  <a:lnTo>
                    <a:pt x="408" y="72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84" y="48"/>
                  </a:lnTo>
                  <a:lnTo>
                    <a:pt x="376" y="48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68" y="96"/>
                  </a:lnTo>
                  <a:lnTo>
                    <a:pt x="400" y="104"/>
                  </a:lnTo>
                  <a:lnTo>
                    <a:pt x="392" y="112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320" y="104"/>
                  </a:lnTo>
                  <a:lnTo>
                    <a:pt x="304" y="104"/>
                  </a:lnTo>
                  <a:lnTo>
                    <a:pt x="312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264" y="104"/>
                  </a:lnTo>
                  <a:lnTo>
                    <a:pt x="264" y="112"/>
                  </a:lnTo>
                  <a:lnTo>
                    <a:pt x="248" y="104"/>
                  </a:lnTo>
                  <a:lnTo>
                    <a:pt x="200" y="120"/>
                  </a:lnTo>
                  <a:lnTo>
                    <a:pt x="200" y="128"/>
                  </a:lnTo>
                  <a:lnTo>
                    <a:pt x="192" y="128"/>
                  </a:lnTo>
                  <a:lnTo>
                    <a:pt x="168" y="120"/>
                  </a:lnTo>
                  <a:lnTo>
                    <a:pt x="184" y="120"/>
                  </a:lnTo>
                  <a:lnTo>
                    <a:pt x="176" y="112"/>
                  </a:lnTo>
                  <a:lnTo>
                    <a:pt x="144" y="104"/>
                  </a:lnTo>
                  <a:lnTo>
                    <a:pt x="160" y="112"/>
                  </a:lnTo>
                  <a:lnTo>
                    <a:pt x="160" y="128"/>
                  </a:lnTo>
                  <a:lnTo>
                    <a:pt x="168" y="136"/>
                  </a:lnTo>
                  <a:lnTo>
                    <a:pt x="160" y="136"/>
                  </a:lnTo>
                  <a:lnTo>
                    <a:pt x="144" y="136"/>
                  </a:lnTo>
                  <a:lnTo>
                    <a:pt x="120" y="144"/>
                  </a:lnTo>
                  <a:lnTo>
                    <a:pt x="136" y="160"/>
                  </a:lnTo>
                  <a:lnTo>
                    <a:pt x="96" y="152"/>
                  </a:lnTo>
                  <a:lnTo>
                    <a:pt x="88" y="152"/>
                  </a:lnTo>
                  <a:lnTo>
                    <a:pt x="104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72" y="160"/>
                  </a:lnTo>
                  <a:lnTo>
                    <a:pt x="72" y="144"/>
                  </a:lnTo>
                  <a:lnTo>
                    <a:pt x="40" y="128"/>
                  </a:lnTo>
                  <a:lnTo>
                    <a:pt x="104" y="136"/>
                  </a:lnTo>
                  <a:lnTo>
                    <a:pt x="136" y="128"/>
                  </a:lnTo>
                  <a:lnTo>
                    <a:pt x="128" y="120"/>
                  </a:lnTo>
                  <a:lnTo>
                    <a:pt x="80" y="104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8" y="216"/>
                  </a:lnTo>
                  <a:lnTo>
                    <a:pt x="16" y="216"/>
                  </a:lnTo>
                  <a:lnTo>
                    <a:pt x="24" y="224"/>
                  </a:lnTo>
                  <a:lnTo>
                    <a:pt x="16" y="232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8" y="256"/>
                  </a:lnTo>
                  <a:lnTo>
                    <a:pt x="24" y="272"/>
                  </a:lnTo>
                  <a:lnTo>
                    <a:pt x="48" y="280"/>
                  </a:lnTo>
                  <a:lnTo>
                    <a:pt x="56" y="296"/>
                  </a:lnTo>
                  <a:lnTo>
                    <a:pt x="64" y="312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64" y="336"/>
                  </a:lnTo>
                  <a:lnTo>
                    <a:pt x="88" y="328"/>
                  </a:lnTo>
                  <a:lnTo>
                    <a:pt x="96" y="336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60"/>
                  </a:lnTo>
                  <a:lnTo>
                    <a:pt x="136" y="360"/>
                  </a:lnTo>
                  <a:lnTo>
                    <a:pt x="144" y="368"/>
                  </a:lnTo>
                  <a:lnTo>
                    <a:pt x="168" y="368"/>
                  </a:lnTo>
                  <a:lnTo>
                    <a:pt x="168" y="376"/>
                  </a:lnTo>
                  <a:lnTo>
                    <a:pt x="168" y="384"/>
                  </a:lnTo>
                  <a:lnTo>
                    <a:pt x="168" y="400"/>
                  </a:lnTo>
                  <a:lnTo>
                    <a:pt x="160" y="392"/>
                  </a:lnTo>
                  <a:lnTo>
                    <a:pt x="152" y="400"/>
                  </a:lnTo>
                  <a:lnTo>
                    <a:pt x="152" y="408"/>
                  </a:lnTo>
                  <a:lnTo>
                    <a:pt x="168" y="408"/>
                  </a:lnTo>
                  <a:lnTo>
                    <a:pt x="144" y="416"/>
                  </a:lnTo>
                  <a:lnTo>
                    <a:pt x="152" y="416"/>
                  </a:lnTo>
                  <a:lnTo>
                    <a:pt x="144" y="432"/>
                  </a:lnTo>
                  <a:lnTo>
                    <a:pt x="136" y="432"/>
                  </a:lnTo>
                  <a:lnTo>
                    <a:pt x="136" y="440"/>
                  </a:lnTo>
                  <a:lnTo>
                    <a:pt x="144" y="440"/>
                  </a:lnTo>
                  <a:lnTo>
                    <a:pt x="184" y="464"/>
                  </a:lnTo>
                  <a:lnTo>
                    <a:pt x="216" y="464"/>
                  </a:lnTo>
                  <a:lnTo>
                    <a:pt x="232" y="472"/>
                  </a:lnTo>
                  <a:lnTo>
                    <a:pt x="248" y="472"/>
                  </a:lnTo>
                  <a:lnTo>
                    <a:pt x="264" y="488"/>
                  </a:lnTo>
                  <a:lnTo>
                    <a:pt x="272" y="496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72" y="472"/>
                  </a:lnTo>
                  <a:lnTo>
                    <a:pt x="272" y="456"/>
                  </a:lnTo>
                  <a:lnTo>
                    <a:pt x="256" y="440"/>
                  </a:lnTo>
                  <a:lnTo>
                    <a:pt x="264" y="424"/>
                  </a:lnTo>
                  <a:lnTo>
                    <a:pt x="272" y="424"/>
                  </a:lnTo>
                  <a:lnTo>
                    <a:pt x="280" y="416"/>
                  </a:lnTo>
                  <a:lnTo>
                    <a:pt x="272" y="416"/>
                  </a:lnTo>
                  <a:lnTo>
                    <a:pt x="280" y="416"/>
                  </a:lnTo>
                  <a:lnTo>
                    <a:pt x="272" y="400"/>
                  </a:lnTo>
                  <a:lnTo>
                    <a:pt x="256" y="400"/>
                  </a:lnTo>
                  <a:lnTo>
                    <a:pt x="256" y="392"/>
                  </a:lnTo>
                  <a:lnTo>
                    <a:pt x="248" y="384"/>
                  </a:lnTo>
                  <a:lnTo>
                    <a:pt x="256" y="360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88" y="344"/>
                  </a:lnTo>
                  <a:lnTo>
                    <a:pt x="296" y="344"/>
                  </a:lnTo>
                  <a:lnTo>
                    <a:pt x="304" y="336"/>
                  </a:lnTo>
                  <a:lnTo>
                    <a:pt x="320" y="344"/>
                  </a:lnTo>
                  <a:lnTo>
                    <a:pt x="336" y="360"/>
                  </a:lnTo>
                  <a:lnTo>
                    <a:pt x="336" y="352"/>
                  </a:lnTo>
                  <a:lnTo>
                    <a:pt x="344" y="352"/>
                  </a:lnTo>
                  <a:lnTo>
                    <a:pt x="360" y="352"/>
                  </a:lnTo>
                  <a:lnTo>
                    <a:pt x="376" y="352"/>
                  </a:lnTo>
                  <a:lnTo>
                    <a:pt x="392" y="352"/>
                  </a:lnTo>
                  <a:lnTo>
                    <a:pt x="408" y="352"/>
                  </a:lnTo>
                  <a:lnTo>
                    <a:pt x="416" y="344"/>
                  </a:lnTo>
                  <a:lnTo>
                    <a:pt x="392" y="336"/>
                  </a:lnTo>
                  <a:lnTo>
                    <a:pt x="400" y="328"/>
                  </a:lnTo>
                  <a:lnTo>
                    <a:pt x="392" y="328"/>
                  </a:lnTo>
                  <a:lnTo>
                    <a:pt x="400" y="320"/>
                  </a:lnTo>
                  <a:lnTo>
                    <a:pt x="400" y="312"/>
                  </a:lnTo>
                  <a:lnTo>
                    <a:pt x="392" y="312"/>
                  </a:lnTo>
                  <a:lnTo>
                    <a:pt x="392" y="304"/>
                  </a:lnTo>
                  <a:lnTo>
                    <a:pt x="408" y="304"/>
                  </a:lnTo>
                  <a:lnTo>
                    <a:pt x="448" y="296"/>
                  </a:lnTo>
                  <a:lnTo>
                    <a:pt x="472" y="296"/>
                  </a:lnTo>
                  <a:lnTo>
                    <a:pt x="472" y="288"/>
                  </a:lnTo>
                  <a:lnTo>
                    <a:pt x="496" y="288"/>
                  </a:lnTo>
                  <a:lnTo>
                    <a:pt x="504" y="296"/>
                  </a:lnTo>
                  <a:lnTo>
                    <a:pt x="504" y="304"/>
                  </a:lnTo>
                  <a:lnTo>
                    <a:pt x="520" y="304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544" y="312"/>
                  </a:lnTo>
                  <a:lnTo>
                    <a:pt x="560" y="304"/>
                  </a:lnTo>
                  <a:lnTo>
                    <a:pt x="568" y="304"/>
                  </a:lnTo>
                  <a:lnTo>
                    <a:pt x="592" y="320"/>
                  </a:lnTo>
                  <a:lnTo>
                    <a:pt x="624" y="352"/>
                  </a:lnTo>
                  <a:lnTo>
                    <a:pt x="632" y="344"/>
                  </a:lnTo>
                  <a:lnTo>
                    <a:pt x="640" y="352"/>
                  </a:lnTo>
                  <a:lnTo>
                    <a:pt x="664" y="352"/>
                  </a:lnTo>
                  <a:lnTo>
                    <a:pt x="696" y="368"/>
                  </a:lnTo>
                  <a:lnTo>
                    <a:pt x="704" y="376"/>
                  </a:lnTo>
                  <a:lnTo>
                    <a:pt x="712" y="368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28" y="376"/>
                  </a:lnTo>
                  <a:lnTo>
                    <a:pt x="768" y="352"/>
                  </a:lnTo>
                  <a:lnTo>
                    <a:pt x="792" y="360"/>
                  </a:lnTo>
                  <a:lnTo>
                    <a:pt x="808" y="368"/>
                  </a:lnTo>
                  <a:lnTo>
                    <a:pt x="840" y="368"/>
                  </a:lnTo>
                  <a:lnTo>
                    <a:pt x="840" y="352"/>
                  </a:lnTo>
                  <a:lnTo>
                    <a:pt x="832" y="344"/>
                  </a:lnTo>
                  <a:lnTo>
                    <a:pt x="840" y="336"/>
                  </a:lnTo>
                  <a:lnTo>
                    <a:pt x="872" y="344"/>
                  </a:lnTo>
                  <a:lnTo>
                    <a:pt x="896" y="360"/>
                  </a:lnTo>
                  <a:lnTo>
                    <a:pt x="928" y="360"/>
                  </a:lnTo>
                  <a:lnTo>
                    <a:pt x="984" y="376"/>
                  </a:lnTo>
                  <a:lnTo>
                    <a:pt x="1016" y="368"/>
                  </a:lnTo>
                  <a:lnTo>
                    <a:pt x="1032" y="360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8" y="360"/>
                  </a:lnTo>
                  <a:lnTo>
                    <a:pt x="1080" y="344"/>
                  </a:lnTo>
                  <a:lnTo>
                    <a:pt x="1088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04" y="312"/>
                  </a:lnTo>
                  <a:lnTo>
                    <a:pt x="1136" y="320"/>
                  </a:lnTo>
                  <a:lnTo>
                    <a:pt x="1168" y="352"/>
                  </a:lnTo>
                  <a:lnTo>
                    <a:pt x="1184" y="368"/>
                  </a:lnTo>
                  <a:lnTo>
                    <a:pt x="1208" y="376"/>
                  </a:lnTo>
                  <a:lnTo>
                    <a:pt x="1232" y="384"/>
                  </a:lnTo>
                  <a:lnTo>
                    <a:pt x="1248" y="400"/>
                  </a:lnTo>
                  <a:lnTo>
                    <a:pt x="1256" y="400"/>
                  </a:lnTo>
                  <a:lnTo>
                    <a:pt x="1280" y="384"/>
                  </a:lnTo>
                  <a:lnTo>
                    <a:pt x="1288" y="400"/>
                  </a:lnTo>
                  <a:lnTo>
                    <a:pt x="1288" y="408"/>
                  </a:lnTo>
                  <a:lnTo>
                    <a:pt x="1296" y="440"/>
                  </a:lnTo>
                  <a:lnTo>
                    <a:pt x="1280" y="432"/>
                  </a:lnTo>
                  <a:lnTo>
                    <a:pt x="1272" y="440"/>
                  </a:lnTo>
                  <a:lnTo>
                    <a:pt x="1288" y="464"/>
                  </a:lnTo>
                  <a:lnTo>
                    <a:pt x="1288" y="472"/>
                  </a:lnTo>
                  <a:lnTo>
                    <a:pt x="1296" y="464"/>
                  </a:lnTo>
                  <a:lnTo>
                    <a:pt x="1312" y="472"/>
                  </a:lnTo>
                  <a:lnTo>
                    <a:pt x="1328" y="464"/>
                  </a:lnTo>
                  <a:lnTo>
                    <a:pt x="1328" y="448"/>
                  </a:lnTo>
                  <a:lnTo>
                    <a:pt x="1344" y="432"/>
                  </a:lnTo>
                  <a:lnTo>
                    <a:pt x="1344" y="384"/>
                  </a:lnTo>
                  <a:lnTo>
                    <a:pt x="1320" y="352"/>
                  </a:lnTo>
                  <a:lnTo>
                    <a:pt x="1304" y="320"/>
                  </a:lnTo>
                  <a:lnTo>
                    <a:pt x="1272" y="304"/>
                  </a:lnTo>
                  <a:lnTo>
                    <a:pt x="1264" y="312"/>
                  </a:lnTo>
                  <a:lnTo>
                    <a:pt x="1256" y="312"/>
                  </a:lnTo>
                  <a:lnTo>
                    <a:pt x="1256" y="304"/>
                  </a:lnTo>
                  <a:lnTo>
                    <a:pt x="1248" y="304"/>
                  </a:lnTo>
                  <a:lnTo>
                    <a:pt x="1248" y="312"/>
                  </a:lnTo>
                  <a:lnTo>
                    <a:pt x="1240" y="296"/>
                  </a:lnTo>
                  <a:lnTo>
                    <a:pt x="1216" y="296"/>
                  </a:lnTo>
                  <a:lnTo>
                    <a:pt x="1232" y="280"/>
                  </a:lnTo>
                  <a:lnTo>
                    <a:pt x="1240" y="232"/>
                  </a:lnTo>
                  <a:lnTo>
                    <a:pt x="1256" y="232"/>
                  </a:lnTo>
                  <a:lnTo>
                    <a:pt x="1312" y="232"/>
                  </a:lnTo>
                  <a:lnTo>
                    <a:pt x="1312" y="224"/>
                  </a:lnTo>
                  <a:lnTo>
                    <a:pt x="1336" y="224"/>
                  </a:lnTo>
                  <a:lnTo>
                    <a:pt x="1344" y="240"/>
                  </a:lnTo>
                  <a:lnTo>
                    <a:pt x="1384" y="232"/>
                  </a:lnTo>
                  <a:lnTo>
                    <a:pt x="1368" y="232"/>
                  </a:lnTo>
                  <a:lnTo>
                    <a:pt x="1360" y="224"/>
                  </a:lnTo>
                  <a:lnTo>
                    <a:pt x="1368" y="200"/>
                  </a:lnTo>
                  <a:lnTo>
                    <a:pt x="1400" y="200"/>
                  </a:lnTo>
                  <a:lnTo>
                    <a:pt x="1400" y="208"/>
                  </a:lnTo>
                  <a:lnTo>
                    <a:pt x="1416" y="216"/>
                  </a:lnTo>
                  <a:lnTo>
                    <a:pt x="1424" y="200"/>
                  </a:lnTo>
                  <a:lnTo>
                    <a:pt x="1416" y="184"/>
                  </a:lnTo>
                  <a:lnTo>
                    <a:pt x="1432" y="184"/>
                  </a:lnTo>
                  <a:lnTo>
                    <a:pt x="1432" y="192"/>
                  </a:lnTo>
                  <a:lnTo>
                    <a:pt x="1448" y="208"/>
                  </a:lnTo>
                  <a:lnTo>
                    <a:pt x="1440" y="216"/>
                  </a:lnTo>
                  <a:lnTo>
                    <a:pt x="1432" y="248"/>
                  </a:lnTo>
                  <a:lnTo>
                    <a:pt x="1424" y="256"/>
                  </a:lnTo>
                  <a:lnTo>
                    <a:pt x="1432" y="264"/>
                  </a:lnTo>
                  <a:lnTo>
                    <a:pt x="1424" y="264"/>
                  </a:lnTo>
                  <a:lnTo>
                    <a:pt x="1440" y="288"/>
                  </a:lnTo>
                  <a:lnTo>
                    <a:pt x="1512" y="352"/>
                  </a:lnTo>
                  <a:lnTo>
                    <a:pt x="1512" y="344"/>
                  </a:lnTo>
                  <a:lnTo>
                    <a:pt x="1512" y="320"/>
                  </a:lnTo>
                  <a:lnTo>
                    <a:pt x="1520" y="320"/>
                  </a:lnTo>
                  <a:lnTo>
                    <a:pt x="1504" y="304"/>
                  </a:lnTo>
                  <a:lnTo>
                    <a:pt x="1520" y="296"/>
                  </a:lnTo>
                  <a:lnTo>
                    <a:pt x="1504" y="280"/>
                  </a:lnTo>
                  <a:lnTo>
                    <a:pt x="1512" y="272"/>
                  </a:lnTo>
                  <a:lnTo>
                    <a:pt x="1496" y="264"/>
                  </a:lnTo>
                  <a:lnTo>
                    <a:pt x="1488" y="256"/>
                  </a:lnTo>
                  <a:lnTo>
                    <a:pt x="1480" y="256"/>
                  </a:lnTo>
                  <a:lnTo>
                    <a:pt x="1472" y="248"/>
                  </a:lnTo>
                  <a:lnTo>
                    <a:pt x="1472" y="232"/>
                  </a:lnTo>
                  <a:lnTo>
                    <a:pt x="1464" y="224"/>
                  </a:lnTo>
                  <a:lnTo>
                    <a:pt x="1472" y="224"/>
                  </a:lnTo>
                  <a:lnTo>
                    <a:pt x="1480" y="216"/>
                  </a:lnTo>
                  <a:lnTo>
                    <a:pt x="1496" y="224"/>
                  </a:lnTo>
                  <a:lnTo>
                    <a:pt x="1496" y="216"/>
                  </a:lnTo>
                  <a:lnTo>
                    <a:pt x="1504" y="216"/>
                  </a:lnTo>
                  <a:lnTo>
                    <a:pt x="1536" y="224"/>
                  </a:lnTo>
                  <a:lnTo>
                    <a:pt x="1528" y="216"/>
                  </a:lnTo>
                  <a:lnTo>
                    <a:pt x="1552" y="192"/>
                  </a:lnTo>
                  <a:lnTo>
                    <a:pt x="1560" y="184"/>
                  </a:lnTo>
                  <a:lnTo>
                    <a:pt x="1584" y="192"/>
                  </a:lnTo>
                  <a:lnTo>
                    <a:pt x="1584" y="184"/>
                  </a:lnTo>
                  <a:lnTo>
                    <a:pt x="1528" y="160"/>
                  </a:lnTo>
                  <a:lnTo>
                    <a:pt x="1544" y="160"/>
                  </a:lnTo>
                  <a:lnTo>
                    <a:pt x="1544" y="152"/>
                  </a:lnTo>
                  <a:lnTo>
                    <a:pt x="1544" y="144"/>
                  </a:lnTo>
                  <a:lnTo>
                    <a:pt x="1528" y="144"/>
                  </a:lnTo>
                  <a:lnTo>
                    <a:pt x="1536" y="136"/>
                  </a:lnTo>
                  <a:lnTo>
                    <a:pt x="1552" y="144"/>
                  </a:lnTo>
                  <a:lnTo>
                    <a:pt x="1584" y="152"/>
                  </a:lnTo>
                  <a:lnTo>
                    <a:pt x="1632" y="160"/>
                  </a:lnTo>
                  <a:lnTo>
                    <a:pt x="1616" y="144"/>
                  </a:lnTo>
                  <a:lnTo>
                    <a:pt x="1632" y="144"/>
                  </a:lnTo>
                  <a:lnTo>
                    <a:pt x="1632" y="136"/>
                  </a:lnTo>
                  <a:lnTo>
                    <a:pt x="1592" y="128"/>
                  </a:lnTo>
                  <a:lnTo>
                    <a:pt x="1568" y="128"/>
                  </a:lnTo>
                  <a:lnTo>
                    <a:pt x="1472" y="104"/>
                  </a:lnTo>
                  <a:lnTo>
                    <a:pt x="1424" y="88"/>
                  </a:lnTo>
                  <a:lnTo>
                    <a:pt x="1360" y="88"/>
                  </a:lnTo>
                  <a:lnTo>
                    <a:pt x="1384" y="104"/>
                  </a:lnTo>
                  <a:lnTo>
                    <a:pt x="1376" y="104"/>
                  </a:lnTo>
                  <a:lnTo>
                    <a:pt x="1352" y="96"/>
                  </a:lnTo>
                  <a:lnTo>
                    <a:pt x="1360" y="96"/>
                  </a:lnTo>
                  <a:lnTo>
                    <a:pt x="1360" y="88"/>
                  </a:lnTo>
                  <a:lnTo>
                    <a:pt x="1344" y="88"/>
                  </a:lnTo>
                  <a:lnTo>
                    <a:pt x="1344" y="96"/>
                  </a:lnTo>
                  <a:lnTo>
                    <a:pt x="1280" y="96"/>
                  </a:lnTo>
                  <a:lnTo>
                    <a:pt x="1256" y="88"/>
                  </a:lnTo>
                  <a:lnTo>
                    <a:pt x="1232" y="80"/>
                  </a:lnTo>
                  <a:lnTo>
                    <a:pt x="1176" y="80"/>
                  </a:lnTo>
                  <a:lnTo>
                    <a:pt x="1128" y="64"/>
                  </a:lnTo>
                  <a:lnTo>
                    <a:pt x="1032" y="56"/>
                  </a:lnTo>
                  <a:lnTo>
                    <a:pt x="1032" y="64"/>
                  </a:lnTo>
                  <a:lnTo>
                    <a:pt x="1048" y="72"/>
                  </a:lnTo>
                  <a:lnTo>
                    <a:pt x="1008" y="64"/>
                  </a:lnTo>
                  <a:lnTo>
                    <a:pt x="1000" y="72"/>
                  </a:lnTo>
                  <a:lnTo>
                    <a:pt x="968" y="64"/>
                  </a:lnTo>
                  <a:lnTo>
                    <a:pt x="976" y="72"/>
                  </a:lnTo>
                  <a:lnTo>
                    <a:pt x="976" y="80"/>
                  </a:lnTo>
                  <a:lnTo>
                    <a:pt x="936" y="64"/>
                  </a:lnTo>
                  <a:lnTo>
                    <a:pt x="936" y="56"/>
                  </a:lnTo>
                  <a:lnTo>
                    <a:pt x="912" y="48"/>
                  </a:lnTo>
                  <a:lnTo>
                    <a:pt x="856" y="40"/>
                  </a:lnTo>
                  <a:lnTo>
                    <a:pt x="872" y="48"/>
                  </a:lnTo>
                  <a:lnTo>
                    <a:pt x="840" y="48"/>
                  </a:lnTo>
                  <a:lnTo>
                    <a:pt x="824" y="48"/>
                  </a:lnTo>
                  <a:lnTo>
                    <a:pt x="816" y="48"/>
                  </a:lnTo>
                  <a:lnTo>
                    <a:pt x="776" y="48"/>
                  </a:lnTo>
                  <a:lnTo>
                    <a:pt x="760" y="32"/>
                  </a:lnTo>
                  <a:lnTo>
                    <a:pt x="744" y="32"/>
                  </a:lnTo>
                  <a:lnTo>
                    <a:pt x="768" y="40"/>
                  </a:lnTo>
                  <a:lnTo>
                    <a:pt x="736" y="40"/>
                  </a:lnTo>
                  <a:lnTo>
                    <a:pt x="744" y="48"/>
                  </a:lnTo>
                  <a:lnTo>
                    <a:pt x="712" y="48"/>
                  </a:lnTo>
                  <a:lnTo>
                    <a:pt x="752" y="24"/>
                  </a:lnTo>
                  <a:lnTo>
                    <a:pt x="744" y="16"/>
                  </a:lnTo>
                  <a:lnTo>
                    <a:pt x="712" y="8"/>
                  </a:lnTo>
                  <a:lnTo>
                    <a:pt x="672" y="8"/>
                  </a:lnTo>
                  <a:lnTo>
                    <a:pt x="656" y="0"/>
                  </a:lnTo>
                  <a:lnTo>
                    <a:pt x="632" y="0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560" y="16"/>
                  </a:lnTo>
                  <a:lnTo>
                    <a:pt x="528" y="24"/>
                  </a:lnTo>
                  <a:lnTo>
                    <a:pt x="512" y="32"/>
                  </a:lnTo>
                  <a:lnTo>
                    <a:pt x="528" y="40"/>
                  </a:lnTo>
                  <a:lnTo>
                    <a:pt x="472" y="48"/>
                  </a:lnTo>
                  <a:lnTo>
                    <a:pt x="480" y="56"/>
                  </a:lnTo>
                  <a:lnTo>
                    <a:pt x="504" y="64"/>
                  </a:lnTo>
                  <a:lnTo>
                    <a:pt x="496" y="64"/>
                  </a:lnTo>
                  <a:lnTo>
                    <a:pt x="448" y="56"/>
                  </a:lnTo>
                  <a:lnTo>
                    <a:pt x="440" y="64"/>
                  </a:lnTo>
                  <a:lnTo>
                    <a:pt x="472" y="80"/>
                  </a:lnTo>
                  <a:lnTo>
                    <a:pt x="440" y="72"/>
                  </a:lnTo>
                  <a:lnTo>
                    <a:pt x="432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4" name="Freeform 267"/>
            <p:cNvSpPr>
              <a:spLocks/>
            </p:cNvSpPr>
            <p:nvPr/>
          </p:nvSpPr>
          <p:spPr bwMode="auto">
            <a:xfrm>
              <a:off x="5520662" y="2551983"/>
              <a:ext cx="443190" cy="282612"/>
            </a:xfrm>
            <a:custGeom>
              <a:avLst/>
              <a:gdLst>
                <a:gd name="T0" fmla="*/ 152 w 224"/>
                <a:gd name="T1" fmla="*/ 120 h 128"/>
                <a:gd name="T2" fmla="*/ 168 w 224"/>
                <a:gd name="T3" fmla="*/ 128 h 128"/>
                <a:gd name="T4" fmla="*/ 176 w 224"/>
                <a:gd name="T5" fmla="*/ 112 h 128"/>
                <a:gd name="T6" fmla="*/ 168 w 224"/>
                <a:gd name="T7" fmla="*/ 96 h 128"/>
                <a:gd name="T8" fmla="*/ 160 w 224"/>
                <a:gd name="T9" fmla="*/ 88 h 128"/>
                <a:gd name="T10" fmla="*/ 176 w 224"/>
                <a:gd name="T11" fmla="*/ 88 h 128"/>
                <a:gd name="T12" fmla="*/ 176 w 224"/>
                <a:gd name="T13" fmla="*/ 80 h 128"/>
                <a:gd name="T14" fmla="*/ 176 w 224"/>
                <a:gd name="T15" fmla="*/ 72 h 128"/>
                <a:gd name="T16" fmla="*/ 192 w 224"/>
                <a:gd name="T17" fmla="*/ 64 h 128"/>
                <a:gd name="T18" fmla="*/ 192 w 224"/>
                <a:gd name="T19" fmla="*/ 80 h 128"/>
                <a:gd name="T20" fmla="*/ 200 w 224"/>
                <a:gd name="T21" fmla="*/ 80 h 128"/>
                <a:gd name="T22" fmla="*/ 208 w 224"/>
                <a:gd name="T23" fmla="*/ 80 h 128"/>
                <a:gd name="T24" fmla="*/ 224 w 224"/>
                <a:gd name="T25" fmla="*/ 72 h 128"/>
                <a:gd name="T26" fmla="*/ 200 w 224"/>
                <a:gd name="T27" fmla="*/ 56 h 128"/>
                <a:gd name="T28" fmla="*/ 200 w 224"/>
                <a:gd name="T29" fmla="*/ 64 h 128"/>
                <a:gd name="T30" fmla="*/ 184 w 224"/>
                <a:gd name="T31" fmla="*/ 56 h 128"/>
                <a:gd name="T32" fmla="*/ 192 w 224"/>
                <a:gd name="T33" fmla="*/ 48 h 128"/>
                <a:gd name="T34" fmla="*/ 168 w 224"/>
                <a:gd name="T35" fmla="*/ 64 h 128"/>
                <a:gd name="T36" fmla="*/ 144 w 224"/>
                <a:gd name="T37" fmla="*/ 64 h 128"/>
                <a:gd name="T38" fmla="*/ 144 w 224"/>
                <a:gd name="T39" fmla="*/ 56 h 128"/>
                <a:gd name="T40" fmla="*/ 136 w 224"/>
                <a:gd name="T41" fmla="*/ 56 h 128"/>
                <a:gd name="T42" fmla="*/ 128 w 224"/>
                <a:gd name="T43" fmla="*/ 40 h 128"/>
                <a:gd name="T44" fmla="*/ 112 w 224"/>
                <a:gd name="T45" fmla="*/ 24 h 128"/>
                <a:gd name="T46" fmla="*/ 80 w 224"/>
                <a:gd name="T47" fmla="*/ 32 h 128"/>
                <a:gd name="T48" fmla="*/ 32 w 224"/>
                <a:gd name="T49" fmla="*/ 0 h 128"/>
                <a:gd name="T50" fmla="*/ 0 w 224"/>
                <a:gd name="T51" fmla="*/ 8 h 128"/>
                <a:gd name="T52" fmla="*/ 16 w 224"/>
                <a:gd name="T53" fmla="*/ 64 h 128"/>
                <a:gd name="T54" fmla="*/ 24 w 224"/>
                <a:gd name="T55" fmla="*/ 64 h 128"/>
                <a:gd name="T56" fmla="*/ 24 w 224"/>
                <a:gd name="T57" fmla="*/ 56 h 128"/>
                <a:gd name="T58" fmla="*/ 32 w 224"/>
                <a:gd name="T59" fmla="*/ 40 h 128"/>
                <a:gd name="T60" fmla="*/ 40 w 224"/>
                <a:gd name="T61" fmla="*/ 40 h 128"/>
                <a:gd name="T62" fmla="*/ 56 w 224"/>
                <a:gd name="T63" fmla="*/ 48 h 128"/>
                <a:gd name="T64" fmla="*/ 64 w 224"/>
                <a:gd name="T65" fmla="*/ 64 h 128"/>
                <a:gd name="T66" fmla="*/ 88 w 224"/>
                <a:gd name="T67" fmla="*/ 64 h 128"/>
                <a:gd name="T68" fmla="*/ 96 w 224"/>
                <a:gd name="T69" fmla="*/ 80 h 128"/>
                <a:gd name="T70" fmla="*/ 136 w 224"/>
                <a:gd name="T71" fmla="*/ 104 h 128"/>
                <a:gd name="T72" fmla="*/ 152 w 224"/>
                <a:gd name="T73" fmla="*/ 112 h 128"/>
                <a:gd name="T74" fmla="*/ 152 w 224"/>
                <a:gd name="T75" fmla="*/ 120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4" h="128">
                  <a:moveTo>
                    <a:pt x="152" y="120"/>
                  </a:moveTo>
                  <a:lnTo>
                    <a:pt x="168" y="128"/>
                  </a:lnTo>
                  <a:lnTo>
                    <a:pt x="176" y="112"/>
                  </a:lnTo>
                  <a:lnTo>
                    <a:pt x="168" y="96"/>
                  </a:lnTo>
                  <a:lnTo>
                    <a:pt x="160" y="88"/>
                  </a:lnTo>
                  <a:lnTo>
                    <a:pt x="176" y="88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24" y="72"/>
                  </a:lnTo>
                  <a:lnTo>
                    <a:pt x="200" y="5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68" y="64"/>
                  </a:lnTo>
                  <a:lnTo>
                    <a:pt x="144" y="64"/>
                  </a:lnTo>
                  <a:lnTo>
                    <a:pt x="144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36" y="104"/>
                  </a:lnTo>
                  <a:lnTo>
                    <a:pt x="152" y="112"/>
                  </a:lnTo>
                  <a:lnTo>
                    <a:pt x="15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5" name="Freeform 268"/>
            <p:cNvSpPr>
              <a:spLocks/>
            </p:cNvSpPr>
            <p:nvPr/>
          </p:nvSpPr>
          <p:spPr bwMode="auto">
            <a:xfrm>
              <a:off x="5836755" y="2692152"/>
              <a:ext cx="192296" cy="142443"/>
            </a:xfrm>
            <a:custGeom>
              <a:avLst/>
              <a:gdLst>
                <a:gd name="T0" fmla="*/ 16 w 96"/>
                <a:gd name="T1" fmla="*/ 64 h 64"/>
                <a:gd name="T2" fmla="*/ 32 w 96"/>
                <a:gd name="T3" fmla="*/ 56 h 64"/>
                <a:gd name="T4" fmla="*/ 40 w 96"/>
                <a:gd name="T5" fmla="*/ 56 h 64"/>
                <a:gd name="T6" fmla="*/ 48 w 96"/>
                <a:gd name="T7" fmla="*/ 40 h 64"/>
                <a:gd name="T8" fmla="*/ 56 w 96"/>
                <a:gd name="T9" fmla="*/ 48 h 64"/>
                <a:gd name="T10" fmla="*/ 64 w 96"/>
                <a:gd name="T11" fmla="*/ 64 h 64"/>
                <a:gd name="T12" fmla="*/ 80 w 96"/>
                <a:gd name="T13" fmla="*/ 56 h 64"/>
                <a:gd name="T14" fmla="*/ 96 w 96"/>
                <a:gd name="T15" fmla="*/ 56 h 64"/>
                <a:gd name="T16" fmla="*/ 96 w 96"/>
                <a:gd name="T17" fmla="*/ 40 h 64"/>
                <a:gd name="T18" fmla="*/ 88 w 96"/>
                <a:gd name="T19" fmla="*/ 40 h 64"/>
                <a:gd name="T20" fmla="*/ 80 w 96"/>
                <a:gd name="T21" fmla="*/ 32 h 64"/>
                <a:gd name="T22" fmla="*/ 80 w 96"/>
                <a:gd name="T23" fmla="*/ 24 h 64"/>
                <a:gd name="T24" fmla="*/ 56 w 96"/>
                <a:gd name="T25" fmla="*/ 32 h 64"/>
                <a:gd name="T26" fmla="*/ 48 w 96"/>
                <a:gd name="T27" fmla="*/ 24 h 64"/>
                <a:gd name="T28" fmla="*/ 24 w 96"/>
                <a:gd name="T29" fmla="*/ 24 h 64"/>
                <a:gd name="T30" fmla="*/ 24 w 96"/>
                <a:gd name="T31" fmla="*/ 16 h 64"/>
                <a:gd name="T32" fmla="*/ 32 w 96"/>
                <a:gd name="T33" fmla="*/ 16 h 64"/>
                <a:gd name="T34" fmla="*/ 40 w 96"/>
                <a:gd name="T35" fmla="*/ 16 h 64"/>
                <a:gd name="T36" fmla="*/ 32 w 96"/>
                <a:gd name="T37" fmla="*/ 16 h 64"/>
                <a:gd name="T38" fmla="*/ 32 w 96"/>
                <a:gd name="T39" fmla="*/ 0 h 64"/>
                <a:gd name="T40" fmla="*/ 16 w 96"/>
                <a:gd name="T41" fmla="*/ 8 h 64"/>
                <a:gd name="T42" fmla="*/ 16 w 96"/>
                <a:gd name="T43" fmla="*/ 16 h 64"/>
                <a:gd name="T44" fmla="*/ 16 w 96"/>
                <a:gd name="T45" fmla="*/ 24 h 64"/>
                <a:gd name="T46" fmla="*/ 0 w 96"/>
                <a:gd name="T47" fmla="*/ 24 h 64"/>
                <a:gd name="T48" fmla="*/ 8 w 96"/>
                <a:gd name="T49" fmla="*/ 32 h 64"/>
                <a:gd name="T50" fmla="*/ 16 w 96"/>
                <a:gd name="T51" fmla="*/ 48 h 64"/>
                <a:gd name="T52" fmla="*/ 8 w 96"/>
                <a:gd name="T53" fmla="*/ 64 h 64"/>
                <a:gd name="T54" fmla="*/ 16 w 96"/>
                <a:gd name="T55" fmla="*/ 64 h 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64">
                  <a:moveTo>
                    <a:pt x="16" y="64"/>
                  </a:moveTo>
                  <a:lnTo>
                    <a:pt x="32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0" y="24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6" name="Freeform 269"/>
            <p:cNvSpPr>
              <a:spLocks/>
            </p:cNvSpPr>
            <p:nvPr/>
          </p:nvSpPr>
          <p:spPr bwMode="auto">
            <a:xfrm>
              <a:off x="5885447" y="2623204"/>
              <a:ext cx="238514" cy="140170"/>
            </a:xfrm>
            <a:custGeom>
              <a:avLst/>
              <a:gdLst>
                <a:gd name="T0" fmla="*/ 16 w 120"/>
                <a:gd name="T1" fmla="*/ 48 h 64"/>
                <a:gd name="T2" fmla="*/ 8 w 120"/>
                <a:gd name="T3" fmla="*/ 48 h 64"/>
                <a:gd name="T4" fmla="*/ 0 w 120"/>
                <a:gd name="T5" fmla="*/ 48 h 64"/>
                <a:gd name="T6" fmla="*/ 0 w 120"/>
                <a:gd name="T7" fmla="*/ 56 h 64"/>
                <a:gd name="T8" fmla="*/ 24 w 120"/>
                <a:gd name="T9" fmla="*/ 56 h 64"/>
                <a:gd name="T10" fmla="*/ 32 w 120"/>
                <a:gd name="T11" fmla="*/ 64 h 64"/>
                <a:gd name="T12" fmla="*/ 56 w 120"/>
                <a:gd name="T13" fmla="*/ 56 h 64"/>
                <a:gd name="T14" fmla="*/ 56 w 120"/>
                <a:gd name="T15" fmla="*/ 48 h 64"/>
                <a:gd name="T16" fmla="*/ 64 w 120"/>
                <a:gd name="T17" fmla="*/ 40 h 64"/>
                <a:gd name="T18" fmla="*/ 88 w 120"/>
                <a:gd name="T19" fmla="*/ 40 h 64"/>
                <a:gd name="T20" fmla="*/ 88 w 120"/>
                <a:gd name="T21" fmla="*/ 32 h 64"/>
                <a:gd name="T22" fmla="*/ 104 w 120"/>
                <a:gd name="T23" fmla="*/ 32 h 64"/>
                <a:gd name="T24" fmla="*/ 120 w 120"/>
                <a:gd name="T25" fmla="*/ 24 h 64"/>
                <a:gd name="T26" fmla="*/ 120 w 120"/>
                <a:gd name="T27" fmla="*/ 16 h 64"/>
                <a:gd name="T28" fmla="*/ 104 w 120"/>
                <a:gd name="T29" fmla="*/ 8 h 64"/>
                <a:gd name="T30" fmla="*/ 56 w 120"/>
                <a:gd name="T31" fmla="*/ 8 h 64"/>
                <a:gd name="T32" fmla="*/ 40 w 120"/>
                <a:gd name="T33" fmla="*/ 0 h 64"/>
                <a:gd name="T34" fmla="*/ 40 w 120"/>
                <a:gd name="T35" fmla="*/ 8 h 64"/>
                <a:gd name="T36" fmla="*/ 32 w 120"/>
                <a:gd name="T37" fmla="*/ 16 h 64"/>
                <a:gd name="T38" fmla="*/ 8 w 120"/>
                <a:gd name="T39" fmla="*/ 8 h 64"/>
                <a:gd name="T40" fmla="*/ 8 w 120"/>
                <a:gd name="T41" fmla="*/ 16 h 64"/>
                <a:gd name="T42" fmla="*/ 0 w 120"/>
                <a:gd name="T43" fmla="*/ 24 h 64"/>
                <a:gd name="T44" fmla="*/ 16 w 120"/>
                <a:gd name="T45" fmla="*/ 32 h 64"/>
                <a:gd name="T46" fmla="*/ 16 w 120"/>
                <a:gd name="T47" fmla="*/ 24 h 64"/>
                <a:gd name="T48" fmla="*/ 40 w 120"/>
                <a:gd name="T49" fmla="*/ 40 h 64"/>
                <a:gd name="T50" fmla="*/ 24 w 120"/>
                <a:gd name="T51" fmla="*/ 48 h 64"/>
                <a:gd name="T52" fmla="*/ 16 w 120"/>
                <a:gd name="T53" fmla="*/ 48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0" h="64">
                  <a:moveTo>
                    <a:pt x="16" y="48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04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7" name="Freeform 270"/>
            <p:cNvSpPr>
              <a:spLocks/>
            </p:cNvSpPr>
            <p:nvPr/>
          </p:nvSpPr>
          <p:spPr bwMode="auto">
            <a:xfrm>
              <a:off x="5458764" y="2640631"/>
              <a:ext cx="362309" cy="245486"/>
            </a:xfrm>
            <a:custGeom>
              <a:avLst/>
              <a:gdLst>
                <a:gd name="T0" fmla="*/ 48 w 184"/>
                <a:gd name="T1" fmla="*/ 24 h 112"/>
                <a:gd name="T2" fmla="*/ 56 w 184"/>
                <a:gd name="T3" fmla="*/ 24 h 112"/>
                <a:gd name="T4" fmla="*/ 56 w 184"/>
                <a:gd name="T5" fmla="*/ 16 h 112"/>
                <a:gd name="T6" fmla="*/ 64 w 184"/>
                <a:gd name="T7" fmla="*/ 0 h 112"/>
                <a:gd name="T8" fmla="*/ 72 w 184"/>
                <a:gd name="T9" fmla="*/ 0 h 112"/>
                <a:gd name="T10" fmla="*/ 88 w 184"/>
                <a:gd name="T11" fmla="*/ 8 h 112"/>
                <a:gd name="T12" fmla="*/ 96 w 184"/>
                <a:gd name="T13" fmla="*/ 24 h 112"/>
                <a:gd name="T14" fmla="*/ 120 w 184"/>
                <a:gd name="T15" fmla="*/ 24 h 112"/>
                <a:gd name="T16" fmla="*/ 128 w 184"/>
                <a:gd name="T17" fmla="*/ 40 h 112"/>
                <a:gd name="T18" fmla="*/ 168 w 184"/>
                <a:gd name="T19" fmla="*/ 64 h 112"/>
                <a:gd name="T20" fmla="*/ 184 w 184"/>
                <a:gd name="T21" fmla="*/ 72 h 112"/>
                <a:gd name="T22" fmla="*/ 184 w 184"/>
                <a:gd name="T23" fmla="*/ 80 h 112"/>
                <a:gd name="T24" fmla="*/ 176 w 184"/>
                <a:gd name="T25" fmla="*/ 80 h 112"/>
                <a:gd name="T26" fmla="*/ 168 w 184"/>
                <a:gd name="T27" fmla="*/ 80 h 112"/>
                <a:gd name="T28" fmla="*/ 168 w 184"/>
                <a:gd name="T29" fmla="*/ 96 h 112"/>
                <a:gd name="T30" fmla="*/ 152 w 184"/>
                <a:gd name="T31" fmla="*/ 104 h 112"/>
                <a:gd name="T32" fmla="*/ 144 w 184"/>
                <a:gd name="T33" fmla="*/ 112 h 112"/>
                <a:gd name="T34" fmla="*/ 128 w 184"/>
                <a:gd name="T35" fmla="*/ 104 h 112"/>
                <a:gd name="T36" fmla="*/ 128 w 184"/>
                <a:gd name="T37" fmla="*/ 96 h 112"/>
                <a:gd name="T38" fmla="*/ 64 w 184"/>
                <a:gd name="T39" fmla="*/ 64 h 112"/>
                <a:gd name="T40" fmla="*/ 48 w 184"/>
                <a:gd name="T41" fmla="*/ 72 h 112"/>
                <a:gd name="T42" fmla="*/ 32 w 184"/>
                <a:gd name="T43" fmla="*/ 80 h 112"/>
                <a:gd name="T44" fmla="*/ 24 w 184"/>
                <a:gd name="T45" fmla="*/ 56 h 112"/>
                <a:gd name="T46" fmla="*/ 16 w 184"/>
                <a:gd name="T47" fmla="*/ 40 h 112"/>
                <a:gd name="T48" fmla="*/ 8 w 184"/>
                <a:gd name="T49" fmla="*/ 40 h 112"/>
                <a:gd name="T50" fmla="*/ 8 w 184"/>
                <a:gd name="T51" fmla="*/ 32 h 112"/>
                <a:gd name="T52" fmla="*/ 24 w 184"/>
                <a:gd name="T53" fmla="*/ 32 h 112"/>
                <a:gd name="T54" fmla="*/ 32 w 184"/>
                <a:gd name="T55" fmla="*/ 24 h 112"/>
                <a:gd name="T56" fmla="*/ 16 w 184"/>
                <a:gd name="T57" fmla="*/ 8 h 112"/>
                <a:gd name="T58" fmla="*/ 8 w 184"/>
                <a:gd name="T59" fmla="*/ 8 h 112"/>
                <a:gd name="T60" fmla="*/ 8 w 184"/>
                <a:gd name="T61" fmla="*/ 24 h 112"/>
                <a:gd name="T62" fmla="*/ 0 w 184"/>
                <a:gd name="T63" fmla="*/ 16 h 112"/>
                <a:gd name="T64" fmla="*/ 8 w 184"/>
                <a:gd name="T65" fmla="*/ 8 h 112"/>
                <a:gd name="T66" fmla="*/ 16 w 184"/>
                <a:gd name="T67" fmla="*/ 8 h 112"/>
                <a:gd name="T68" fmla="*/ 40 w 184"/>
                <a:gd name="T69" fmla="*/ 24 h 112"/>
                <a:gd name="T70" fmla="*/ 48 w 184"/>
                <a:gd name="T71" fmla="*/ 24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4" h="112">
                  <a:moveTo>
                    <a:pt x="48" y="24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8" y="40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8" y="80"/>
                  </a:lnTo>
                  <a:lnTo>
                    <a:pt x="168" y="96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64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8" name="Freeform 271"/>
            <p:cNvSpPr>
              <a:spLocks/>
            </p:cNvSpPr>
            <p:nvPr/>
          </p:nvSpPr>
          <p:spPr bwMode="auto">
            <a:xfrm>
              <a:off x="4728368" y="2200422"/>
              <a:ext cx="205501" cy="156839"/>
            </a:xfrm>
            <a:custGeom>
              <a:avLst/>
              <a:gdLst>
                <a:gd name="T0" fmla="*/ 8 w 104"/>
                <a:gd name="T1" fmla="*/ 48 h 72"/>
                <a:gd name="T2" fmla="*/ 0 w 104"/>
                <a:gd name="T3" fmla="*/ 64 h 72"/>
                <a:gd name="T4" fmla="*/ 8 w 104"/>
                <a:gd name="T5" fmla="*/ 72 h 72"/>
                <a:gd name="T6" fmla="*/ 32 w 104"/>
                <a:gd name="T7" fmla="*/ 64 h 72"/>
                <a:gd name="T8" fmla="*/ 56 w 104"/>
                <a:gd name="T9" fmla="*/ 72 h 72"/>
                <a:gd name="T10" fmla="*/ 72 w 104"/>
                <a:gd name="T11" fmla="*/ 72 h 72"/>
                <a:gd name="T12" fmla="*/ 88 w 104"/>
                <a:gd name="T13" fmla="*/ 72 h 72"/>
                <a:gd name="T14" fmla="*/ 88 w 104"/>
                <a:gd name="T15" fmla="*/ 64 h 72"/>
                <a:gd name="T16" fmla="*/ 96 w 104"/>
                <a:gd name="T17" fmla="*/ 64 h 72"/>
                <a:gd name="T18" fmla="*/ 88 w 104"/>
                <a:gd name="T19" fmla="*/ 48 h 72"/>
                <a:gd name="T20" fmla="*/ 104 w 104"/>
                <a:gd name="T21" fmla="*/ 48 h 72"/>
                <a:gd name="T22" fmla="*/ 104 w 104"/>
                <a:gd name="T23" fmla="*/ 40 h 72"/>
                <a:gd name="T24" fmla="*/ 96 w 104"/>
                <a:gd name="T25" fmla="*/ 40 h 72"/>
                <a:gd name="T26" fmla="*/ 88 w 104"/>
                <a:gd name="T27" fmla="*/ 24 h 72"/>
                <a:gd name="T28" fmla="*/ 80 w 104"/>
                <a:gd name="T29" fmla="*/ 8 h 72"/>
                <a:gd name="T30" fmla="*/ 56 w 104"/>
                <a:gd name="T31" fmla="*/ 0 h 72"/>
                <a:gd name="T32" fmla="*/ 40 w 104"/>
                <a:gd name="T33" fmla="*/ 8 h 72"/>
                <a:gd name="T34" fmla="*/ 40 w 104"/>
                <a:gd name="T35" fmla="*/ 16 h 72"/>
                <a:gd name="T36" fmla="*/ 24 w 104"/>
                <a:gd name="T37" fmla="*/ 24 h 72"/>
                <a:gd name="T38" fmla="*/ 32 w 104"/>
                <a:gd name="T39" fmla="*/ 32 h 72"/>
                <a:gd name="T40" fmla="*/ 0 w 104"/>
                <a:gd name="T41" fmla="*/ 32 h 72"/>
                <a:gd name="T42" fmla="*/ 8 w 104"/>
                <a:gd name="T43" fmla="*/ 48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4" h="72">
                  <a:moveTo>
                    <a:pt x="8" y="48"/>
                  </a:moveTo>
                  <a:lnTo>
                    <a:pt x="0" y="64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9" name="Freeform 272"/>
            <p:cNvSpPr>
              <a:spLocks/>
            </p:cNvSpPr>
            <p:nvPr/>
          </p:nvSpPr>
          <p:spPr bwMode="auto">
            <a:xfrm>
              <a:off x="4728368" y="2094348"/>
              <a:ext cx="94910" cy="71979"/>
            </a:xfrm>
            <a:custGeom>
              <a:avLst/>
              <a:gdLst>
                <a:gd name="T0" fmla="*/ 8 w 48"/>
                <a:gd name="T1" fmla="*/ 24 h 32"/>
                <a:gd name="T2" fmla="*/ 0 w 48"/>
                <a:gd name="T3" fmla="*/ 24 h 32"/>
                <a:gd name="T4" fmla="*/ 0 w 48"/>
                <a:gd name="T5" fmla="*/ 8 h 32"/>
                <a:gd name="T6" fmla="*/ 24 w 48"/>
                <a:gd name="T7" fmla="*/ 0 h 32"/>
                <a:gd name="T8" fmla="*/ 48 w 48"/>
                <a:gd name="T9" fmla="*/ 8 h 32"/>
                <a:gd name="T10" fmla="*/ 40 w 48"/>
                <a:gd name="T11" fmla="*/ 8 h 32"/>
                <a:gd name="T12" fmla="*/ 32 w 48"/>
                <a:gd name="T13" fmla="*/ 16 h 32"/>
                <a:gd name="T14" fmla="*/ 40 w 48"/>
                <a:gd name="T15" fmla="*/ 24 h 32"/>
                <a:gd name="T16" fmla="*/ 40 w 48"/>
                <a:gd name="T17" fmla="*/ 32 h 32"/>
                <a:gd name="T18" fmla="*/ 16 w 48"/>
                <a:gd name="T19" fmla="*/ 24 h 32"/>
                <a:gd name="T20" fmla="*/ 8 w 48"/>
                <a:gd name="T21" fmla="*/ 2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0" name="Freeform 273"/>
            <p:cNvSpPr>
              <a:spLocks/>
            </p:cNvSpPr>
            <p:nvPr/>
          </p:nvSpPr>
          <p:spPr bwMode="auto">
            <a:xfrm>
              <a:off x="4682151" y="2148901"/>
              <a:ext cx="156808" cy="68191"/>
            </a:xfrm>
            <a:custGeom>
              <a:avLst/>
              <a:gdLst>
                <a:gd name="T0" fmla="*/ 0 w 80"/>
                <a:gd name="T1" fmla="*/ 32 h 32"/>
                <a:gd name="T2" fmla="*/ 0 w 80"/>
                <a:gd name="T3" fmla="*/ 16 h 32"/>
                <a:gd name="T4" fmla="*/ 0 w 80"/>
                <a:gd name="T5" fmla="*/ 8 h 32"/>
                <a:gd name="T6" fmla="*/ 8 w 80"/>
                <a:gd name="T7" fmla="*/ 8 h 32"/>
                <a:gd name="T8" fmla="*/ 24 w 80"/>
                <a:gd name="T9" fmla="*/ 16 h 32"/>
                <a:gd name="T10" fmla="*/ 32 w 80"/>
                <a:gd name="T11" fmla="*/ 16 h 32"/>
                <a:gd name="T12" fmla="*/ 32 w 80"/>
                <a:gd name="T13" fmla="*/ 0 h 32"/>
                <a:gd name="T14" fmla="*/ 40 w 80"/>
                <a:gd name="T15" fmla="*/ 0 h 32"/>
                <a:gd name="T16" fmla="*/ 64 w 80"/>
                <a:gd name="T17" fmla="*/ 8 h 32"/>
                <a:gd name="T18" fmla="*/ 80 w 80"/>
                <a:gd name="T19" fmla="*/ 24 h 32"/>
                <a:gd name="T20" fmla="*/ 64 w 80"/>
                <a:gd name="T21" fmla="*/ 32 h 32"/>
                <a:gd name="T22" fmla="*/ 40 w 80"/>
                <a:gd name="T23" fmla="*/ 24 h 32"/>
                <a:gd name="T24" fmla="*/ 8 w 80"/>
                <a:gd name="T25" fmla="*/ 24 h 32"/>
                <a:gd name="T26" fmla="*/ 0 w 80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32">
                  <a:moveTo>
                    <a:pt x="0" y="32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0" y="24"/>
                  </a:lnTo>
                  <a:lnTo>
                    <a:pt x="8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1" name="Freeform 274"/>
            <p:cNvSpPr>
              <a:spLocks/>
            </p:cNvSpPr>
            <p:nvPr/>
          </p:nvSpPr>
          <p:spPr bwMode="auto">
            <a:xfrm>
              <a:off x="4665645" y="2200422"/>
              <a:ext cx="141128" cy="71221"/>
            </a:xfrm>
            <a:custGeom>
              <a:avLst/>
              <a:gdLst>
                <a:gd name="T0" fmla="*/ 32 w 72"/>
                <a:gd name="T1" fmla="*/ 32 h 32"/>
                <a:gd name="T2" fmla="*/ 24 w 72"/>
                <a:gd name="T3" fmla="*/ 32 h 32"/>
                <a:gd name="T4" fmla="*/ 24 w 72"/>
                <a:gd name="T5" fmla="*/ 16 h 32"/>
                <a:gd name="T6" fmla="*/ 0 w 72"/>
                <a:gd name="T7" fmla="*/ 16 h 32"/>
                <a:gd name="T8" fmla="*/ 8 w 72"/>
                <a:gd name="T9" fmla="*/ 8 h 32"/>
                <a:gd name="T10" fmla="*/ 16 w 72"/>
                <a:gd name="T11" fmla="*/ 0 h 32"/>
                <a:gd name="T12" fmla="*/ 48 w 72"/>
                <a:gd name="T13" fmla="*/ 0 h 32"/>
                <a:gd name="T14" fmla="*/ 72 w 72"/>
                <a:gd name="T15" fmla="*/ 8 h 32"/>
                <a:gd name="T16" fmla="*/ 72 w 72"/>
                <a:gd name="T17" fmla="*/ 16 h 32"/>
                <a:gd name="T18" fmla="*/ 56 w 72"/>
                <a:gd name="T19" fmla="*/ 24 h 32"/>
                <a:gd name="T20" fmla="*/ 64 w 72"/>
                <a:gd name="T21" fmla="*/ 32 h 32"/>
                <a:gd name="T22" fmla="*/ 32 w 72"/>
                <a:gd name="T23" fmla="*/ 3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32">
                  <a:moveTo>
                    <a:pt x="32" y="32"/>
                  </a:moveTo>
                  <a:lnTo>
                    <a:pt x="24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2" name="Freeform 275"/>
            <p:cNvSpPr>
              <a:spLocks/>
            </p:cNvSpPr>
            <p:nvPr/>
          </p:nvSpPr>
          <p:spPr bwMode="auto">
            <a:xfrm>
              <a:off x="4649965" y="2234518"/>
              <a:ext cx="61898" cy="37126"/>
            </a:xfrm>
            <a:custGeom>
              <a:avLst/>
              <a:gdLst>
                <a:gd name="T0" fmla="*/ 0 w 32"/>
                <a:gd name="T1" fmla="*/ 8 h 16"/>
                <a:gd name="T2" fmla="*/ 32 w 32"/>
                <a:gd name="T3" fmla="*/ 16 h 16"/>
                <a:gd name="T4" fmla="*/ 32 w 32"/>
                <a:gd name="T5" fmla="*/ 0 h 16"/>
                <a:gd name="T6" fmla="*/ 8 w 32"/>
                <a:gd name="T7" fmla="*/ 0 h 16"/>
                <a:gd name="T8" fmla="*/ 0 w 32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32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3" name="Freeform 276"/>
            <p:cNvSpPr>
              <a:spLocks/>
            </p:cNvSpPr>
            <p:nvPr/>
          </p:nvSpPr>
          <p:spPr bwMode="auto">
            <a:xfrm>
              <a:off x="4823279" y="2445908"/>
              <a:ext cx="80880" cy="106074"/>
            </a:xfrm>
            <a:custGeom>
              <a:avLst/>
              <a:gdLst>
                <a:gd name="T0" fmla="*/ 24 w 40"/>
                <a:gd name="T1" fmla="*/ 48 h 48"/>
                <a:gd name="T2" fmla="*/ 16 w 40"/>
                <a:gd name="T3" fmla="*/ 24 h 48"/>
                <a:gd name="T4" fmla="*/ 0 w 40"/>
                <a:gd name="T5" fmla="*/ 8 h 48"/>
                <a:gd name="T6" fmla="*/ 8 w 40"/>
                <a:gd name="T7" fmla="*/ 0 h 48"/>
                <a:gd name="T8" fmla="*/ 24 w 40"/>
                <a:gd name="T9" fmla="*/ 8 h 48"/>
                <a:gd name="T10" fmla="*/ 32 w 40"/>
                <a:gd name="T11" fmla="*/ 16 h 48"/>
                <a:gd name="T12" fmla="*/ 40 w 40"/>
                <a:gd name="T13" fmla="*/ 24 h 48"/>
                <a:gd name="T14" fmla="*/ 40 w 40"/>
                <a:gd name="T15" fmla="*/ 32 h 48"/>
                <a:gd name="T16" fmla="*/ 32 w 40"/>
                <a:gd name="T17" fmla="*/ 32 h 48"/>
                <a:gd name="T18" fmla="*/ 24 w 40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8">
                  <a:moveTo>
                    <a:pt x="24" y="48"/>
                  </a:move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4" name="Freeform 277"/>
            <p:cNvSpPr>
              <a:spLocks/>
            </p:cNvSpPr>
            <p:nvPr/>
          </p:nvSpPr>
          <p:spPr bwMode="auto">
            <a:xfrm>
              <a:off x="5155877" y="2623204"/>
              <a:ext cx="159284" cy="68948"/>
            </a:xfrm>
            <a:custGeom>
              <a:avLst/>
              <a:gdLst>
                <a:gd name="T0" fmla="*/ 64 w 80"/>
                <a:gd name="T1" fmla="*/ 32 h 32"/>
                <a:gd name="T2" fmla="*/ 64 w 80"/>
                <a:gd name="T3" fmla="*/ 24 h 32"/>
                <a:gd name="T4" fmla="*/ 80 w 80"/>
                <a:gd name="T5" fmla="*/ 32 h 32"/>
                <a:gd name="T6" fmla="*/ 72 w 80"/>
                <a:gd name="T7" fmla="*/ 24 h 32"/>
                <a:gd name="T8" fmla="*/ 80 w 80"/>
                <a:gd name="T9" fmla="*/ 24 h 32"/>
                <a:gd name="T10" fmla="*/ 64 w 80"/>
                <a:gd name="T11" fmla="*/ 8 h 32"/>
                <a:gd name="T12" fmla="*/ 48 w 80"/>
                <a:gd name="T13" fmla="*/ 8 h 32"/>
                <a:gd name="T14" fmla="*/ 32 w 80"/>
                <a:gd name="T15" fmla="*/ 0 h 32"/>
                <a:gd name="T16" fmla="*/ 0 w 80"/>
                <a:gd name="T17" fmla="*/ 0 h 32"/>
                <a:gd name="T18" fmla="*/ 8 w 80"/>
                <a:gd name="T19" fmla="*/ 8 h 32"/>
                <a:gd name="T20" fmla="*/ 24 w 80"/>
                <a:gd name="T21" fmla="*/ 16 h 32"/>
                <a:gd name="T22" fmla="*/ 24 w 80"/>
                <a:gd name="T23" fmla="*/ 24 h 32"/>
                <a:gd name="T24" fmla="*/ 40 w 80"/>
                <a:gd name="T25" fmla="*/ 24 h 32"/>
                <a:gd name="T26" fmla="*/ 40 w 80"/>
                <a:gd name="T27" fmla="*/ 32 h 32"/>
                <a:gd name="T28" fmla="*/ 64 w 80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32">
                  <a:moveTo>
                    <a:pt x="64" y="32"/>
                  </a:moveTo>
                  <a:lnTo>
                    <a:pt x="64" y="24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5" name="Freeform 278"/>
            <p:cNvSpPr>
              <a:spLocks/>
            </p:cNvSpPr>
            <p:nvPr/>
          </p:nvSpPr>
          <p:spPr bwMode="auto">
            <a:xfrm>
              <a:off x="5236757" y="2692152"/>
              <a:ext cx="94910" cy="71221"/>
            </a:xfrm>
            <a:custGeom>
              <a:avLst/>
              <a:gdLst>
                <a:gd name="T0" fmla="*/ 24 w 48"/>
                <a:gd name="T1" fmla="*/ 16 h 32"/>
                <a:gd name="T2" fmla="*/ 8 w 48"/>
                <a:gd name="T3" fmla="*/ 16 h 32"/>
                <a:gd name="T4" fmla="*/ 0 w 48"/>
                <a:gd name="T5" fmla="*/ 0 h 32"/>
                <a:gd name="T6" fmla="*/ 24 w 48"/>
                <a:gd name="T7" fmla="*/ 0 h 32"/>
                <a:gd name="T8" fmla="*/ 32 w 48"/>
                <a:gd name="T9" fmla="*/ 8 h 32"/>
                <a:gd name="T10" fmla="*/ 32 w 48"/>
                <a:gd name="T11" fmla="*/ 16 h 32"/>
                <a:gd name="T12" fmla="*/ 40 w 48"/>
                <a:gd name="T13" fmla="*/ 16 h 32"/>
                <a:gd name="T14" fmla="*/ 48 w 48"/>
                <a:gd name="T15" fmla="*/ 32 h 32"/>
                <a:gd name="T16" fmla="*/ 40 w 48"/>
                <a:gd name="T17" fmla="*/ 32 h 32"/>
                <a:gd name="T18" fmla="*/ 32 w 48"/>
                <a:gd name="T19" fmla="*/ 24 h 32"/>
                <a:gd name="T20" fmla="*/ 24 w 48"/>
                <a:gd name="T21" fmla="*/ 16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32">
                  <a:moveTo>
                    <a:pt x="24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6" name="Freeform 279"/>
            <p:cNvSpPr>
              <a:spLocks/>
            </p:cNvSpPr>
            <p:nvPr/>
          </p:nvSpPr>
          <p:spPr bwMode="auto">
            <a:xfrm>
              <a:off x="5282974" y="2729278"/>
              <a:ext cx="32187" cy="34096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16 h 16"/>
                <a:gd name="T4" fmla="*/ 0 w 16"/>
                <a:gd name="T5" fmla="*/ 0 h 16"/>
                <a:gd name="T6" fmla="*/ 8 w 16"/>
                <a:gd name="T7" fmla="*/ 8 h 16"/>
                <a:gd name="T8" fmla="*/ 16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7" name="Freeform 280"/>
            <p:cNvSpPr>
              <a:spLocks/>
            </p:cNvSpPr>
            <p:nvPr/>
          </p:nvSpPr>
          <p:spPr bwMode="auto">
            <a:xfrm>
              <a:off x="5282974" y="2674726"/>
              <a:ext cx="127097" cy="105317"/>
            </a:xfrm>
            <a:custGeom>
              <a:avLst/>
              <a:gdLst>
                <a:gd name="T0" fmla="*/ 40 w 64"/>
                <a:gd name="T1" fmla="*/ 0 h 48"/>
                <a:gd name="T2" fmla="*/ 48 w 64"/>
                <a:gd name="T3" fmla="*/ 8 h 48"/>
                <a:gd name="T4" fmla="*/ 64 w 64"/>
                <a:gd name="T5" fmla="*/ 16 h 48"/>
                <a:gd name="T6" fmla="*/ 56 w 64"/>
                <a:gd name="T7" fmla="*/ 24 h 48"/>
                <a:gd name="T8" fmla="*/ 56 w 64"/>
                <a:gd name="T9" fmla="*/ 40 h 48"/>
                <a:gd name="T10" fmla="*/ 48 w 64"/>
                <a:gd name="T11" fmla="*/ 40 h 48"/>
                <a:gd name="T12" fmla="*/ 56 w 64"/>
                <a:gd name="T13" fmla="*/ 48 h 48"/>
                <a:gd name="T14" fmla="*/ 40 w 64"/>
                <a:gd name="T15" fmla="*/ 40 h 48"/>
                <a:gd name="T16" fmla="*/ 40 w 64"/>
                <a:gd name="T17" fmla="*/ 32 h 48"/>
                <a:gd name="T18" fmla="*/ 24 w 64"/>
                <a:gd name="T19" fmla="*/ 40 h 48"/>
                <a:gd name="T20" fmla="*/ 16 w 64"/>
                <a:gd name="T21" fmla="*/ 24 h 48"/>
                <a:gd name="T22" fmla="*/ 8 w 64"/>
                <a:gd name="T23" fmla="*/ 24 h 48"/>
                <a:gd name="T24" fmla="*/ 8 w 64"/>
                <a:gd name="T25" fmla="*/ 16 h 48"/>
                <a:gd name="T26" fmla="*/ 0 w 64"/>
                <a:gd name="T27" fmla="*/ 8 h 48"/>
                <a:gd name="T28" fmla="*/ 0 w 64"/>
                <a:gd name="T29" fmla="*/ 0 h 48"/>
                <a:gd name="T30" fmla="*/ 16 w 64"/>
                <a:gd name="T31" fmla="*/ 8 h 48"/>
                <a:gd name="T32" fmla="*/ 8 w 64"/>
                <a:gd name="T33" fmla="*/ 0 h 48"/>
                <a:gd name="T34" fmla="*/ 16 w 64"/>
                <a:gd name="T35" fmla="*/ 0 h 48"/>
                <a:gd name="T36" fmla="*/ 24 w 64"/>
                <a:gd name="T37" fmla="*/ 8 h 48"/>
                <a:gd name="T38" fmla="*/ 32 w 64"/>
                <a:gd name="T39" fmla="*/ 8 h 48"/>
                <a:gd name="T40" fmla="*/ 40 w 64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48">
                  <a:moveTo>
                    <a:pt x="40" y="0"/>
                  </a:moveTo>
                  <a:lnTo>
                    <a:pt x="48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8" name="Freeform 285"/>
            <p:cNvSpPr>
              <a:spLocks/>
            </p:cNvSpPr>
            <p:nvPr/>
          </p:nvSpPr>
          <p:spPr bwMode="auto">
            <a:xfrm>
              <a:off x="4035937" y="2217091"/>
              <a:ext cx="48693" cy="37884"/>
            </a:xfrm>
            <a:custGeom>
              <a:avLst/>
              <a:gdLst>
                <a:gd name="T0" fmla="*/ 34643 w 24"/>
                <a:gd name="T1" fmla="*/ 0 h 16"/>
                <a:gd name="T2" fmla="*/ 0 w 24"/>
                <a:gd name="T3" fmla="*/ 23586 h 16"/>
                <a:gd name="T4" fmla="*/ 34643 w 24"/>
                <a:gd name="T5" fmla="*/ 44398 h 16"/>
                <a:gd name="T6" fmla="*/ 101540 w 24"/>
                <a:gd name="T7" fmla="*/ 44398 h 16"/>
                <a:gd name="T8" fmla="*/ 101540 w 24"/>
                <a:gd name="T9" fmla="*/ 0 h 16"/>
                <a:gd name="T10" fmla="*/ 34643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9" name="Freeform 286"/>
            <p:cNvSpPr>
              <a:spLocks/>
            </p:cNvSpPr>
            <p:nvPr/>
          </p:nvSpPr>
          <p:spPr bwMode="auto">
            <a:xfrm>
              <a:off x="4400722" y="2148901"/>
              <a:ext cx="65199" cy="85617"/>
            </a:xfrm>
            <a:custGeom>
              <a:avLst/>
              <a:gdLst>
                <a:gd name="T0" fmla="*/ 31521 w 32"/>
                <a:gd name="T1" fmla="*/ 94052 h 40"/>
                <a:gd name="T2" fmla="*/ 63042 w 32"/>
                <a:gd name="T3" fmla="*/ 94052 h 40"/>
                <a:gd name="T4" fmla="*/ 91060 w 32"/>
                <a:gd name="T5" fmla="*/ 57775 h 40"/>
                <a:gd name="T6" fmla="*/ 122581 w 32"/>
                <a:gd name="T7" fmla="*/ 37621 h 40"/>
                <a:gd name="T8" fmla="*/ 91060 w 32"/>
                <a:gd name="T9" fmla="*/ 37621 h 40"/>
                <a:gd name="T10" fmla="*/ 91060 w 32"/>
                <a:gd name="T11" fmla="*/ 0 h 40"/>
                <a:gd name="T12" fmla="*/ 31521 w 32"/>
                <a:gd name="T13" fmla="*/ 18810 h 40"/>
                <a:gd name="T14" fmla="*/ 0 w 32"/>
                <a:gd name="T15" fmla="*/ 37621 h 40"/>
                <a:gd name="T16" fmla="*/ 0 w 32"/>
                <a:gd name="T17" fmla="*/ 57775 h 40"/>
                <a:gd name="T18" fmla="*/ 31521 w 32"/>
                <a:gd name="T19" fmla="*/ 75242 h 40"/>
                <a:gd name="T20" fmla="*/ 31521 w 32"/>
                <a:gd name="T21" fmla="*/ 94052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0" name="Freeform 287"/>
            <p:cNvSpPr>
              <a:spLocks/>
            </p:cNvSpPr>
            <p:nvPr/>
          </p:nvSpPr>
          <p:spPr bwMode="auto">
            <a:xfrm>
              <a:off x="4338824" y="2377718"/>
              <a:ext cx="16506" cy="16669"/>
            </a:xfrm>
            <a:custGeom>
              <a:avLst/>
              <a:gdLst>
                <a:gd name="T0" fmla="*/ 0 w 8"/>
                <a:gd name="T1" fmla="*/ 15772 h 8"/>
                <a:gd name="T2" fmla="*/ 34644 w 8"/>
                <a:gd name="T3" fmla="*/ 0 h 8"/>
                <a:gd name="T4" fmla="*/ 34644 w 8"/>
                <a:gd name="T5" fmla="*/ 15772 h 8"/>
                <a:gd name="T6" fmla="*/ 0 w 8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1" name="Freeform 288"/>
            <p:cNvSpPr>
              <a:spLocks/>
            </p:cNvSpPr>
            <p:nvPr/>
          </p:nvSpPr>
          <p:spPr bwMode="auto">
            <a:xfrm>
              <a:off x="4338824" y="2377718"/>
              <a:ext cx="16506" cy="16669"/>
            </a:xfrm>
            <a:custGeom>
              <a:avLst/>
              <a:gdLst>
                <a:gd name="T0" fmla="*/ 0 w 8"/>
                <a:gd name="T1" fmla="*/ 15772 h 8"/>
                <a:gd name="T2" fmla="*/ 34644 w 8"/>
                <a:gd name="T3" fmla="*/ 0 h 8"/>
                <a:gd name="T4" fmla="*/ 34644 w 8"/>
                <a:gd name="T5" fmla="*/ 15772 h 8"/>
                <a:gd name="T6" fmla="*/ 0 w 8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" name="Freeform 289"/>
            <p:cNvSpPr>
              <a:spLocks/>
            </p:cNvSpPr>
            <p:nvPr/>
          </p:nvSpPr>
          <p:spPr bwMode="auto">
            <a:xfrm>
              <a:off x="4433734" y="2408783"/>
              <a:ext cx="172489" cy="88648"/>
            </a:xfrm>
            <a:custGeom>
              <a:avLst/>
              <a:gdLst>
                <a:gd name="T0" fmla="*/ 0 w 88"/>
                <a:gd name="T1" fmla="*/ 63150 h 40"/>
                <a:gd name="T2" fmla="*/ 0 w 88"/>
                <a:gd name="T3" fmla="*/ 85115 h 40"/>
                <a:gd name="T4" fmla="*/ 31987 w 88"/>
                <a:gd name="T5" fmla="*/ 85115 h 40"/>
                <a:gd name="T6" fmla="*/ 98330 w 88"/>
                <a:gd name="T7" fmla="*/ 85115 h 40"/>
                <a:gd name="T8" fmla="*/ 132686 w 88"/>
                <a:gd name="T9" fmla="*/ 85115 h 40"/>
                <a:gd name="T10" fmla="*/ 195474 w 88"/>
                <a:gd name="T11" fmla="*/ 104335 h 40"/>
                <a:gd name="T12" fmla="*/ 296173 w 88"/>
                <a:gd name="T13" fmla="*/ 85115 h 40"/>
                <a:gd name="T14" fmla="*/ 361331 w 88"/>
                <a:gd name="T15" fmla="*/ 42558 h 40"/>
                <a:gd name="T16" fmla="*/ 328160 w 88"/>
                <a:gd name="T17" fmla="*/ 20592 h 40"/>
                <a:gd name="T18" fmla="*/ 261817 w 88"/>
                <a:gd name="T19" fmla="*/ 0 h 40"/>
                <a:gd name="T20" fmla="*/ 229830 w 88"/>
                <a:gd name="T21" fmla="*/ 20592 h 40"/>
                <a:gd name="T22" fmla="*/ 195474 w 88"/>
                <a:gd name="T23" fmla="*/ 20592 h 40"/>
                <a:gd name="T24" fmla="*/ 132686 w 88"/>
                <a:gd name="T25" fmla="*/ 42558 h 40"/>
                <a:gd name="T26" fmla="*/ 164672 w 88"/>
                <a:gd name="T27" fmla="*/ 63150 h 40"/>
                <a:gd name="T28" fmla="*/ 0 w 88"/>
                <a:gd name="T29" fmla="*/ 6315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40"/>
                <a:gd name="T47" fmla="*/ 88 w 8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3" name="Freeform 290"/>
            <p:cNvSpPr>
              <a:spLocks/>
            </p:cNvSpPr>
            <p:nvPr/>
          </p:nvSpPr>
          <p:spPr bwMode="auto">
            <a:xfrm>
              <a:off x="4338824" y="2463335"/>
              <a:ext cx="110591" cy="51522"/>
            </a:xfrm>
            <a:custGeom>
              <a:avLst/>
              <a:gdLst>
                <a:gd name="T0" fmla="*/ 66027 w 56"/>
                <a:gd name="T1" fmla="*/ 62702 h 24"/>
                <a:gd name="T2" fmla="*/ 31834 w 56"/>
                <a:gd name="T3" fmla="*/ 40892 h 24"/>
                <a:gd name="T4" fmla="*/ 31834 w 56"/>
                <a:gd name="T5" fmla="*/ 62702 h 24"/>
                <a:gd name="T6" fmla="*/ 0 w 56"/>
                <a:gd name="T7" fmla="*/ 40892 h 24"/>
                <a:gd name="T8" fmla="*/ 66027 w 56"/>
                <a:gd name="T9" fmla="*/ 0 h 24"/>
                <a:gd name="T10" fmla="*/ 97861 w 56"/>
                <a:gd name="T11" fmla="*/ 0 h 24"/>
                <a:gd name="T12" fmla="*/ 191007 w 56"/>
                <a:gd name="T13" fmla="*/ 0 h 24"/>
                <a:gd name="T14" fmla="*/ 191007 w 56"/>
                <a:gd name="T15" fmla="*/ 20446 h 24"/>
                <a:gd name="T16" fmla="*/ 224020 w 56"/>
                <a:gd name="T17" fmla="*/ 20446 h 24"/>
                <a:gd name="T18" fmla="*/ 191007 w 56"/>
                <a:gd name="T19" fmla="*/ 40892 h 24"/>
                <a:gd name="T20" fmla="*/ 157993 w 56"/>
                <a:gd name="T21" fmla="*/ 40892 h 24"/>
                <a:gd name="T22" fmla="*/ 157993 w 56"/>
                <a:gd name="T23" fmla="*/ 62702 h 24"/>
                <a:gd name="T24" fmla="*/ 126159 w 56"/>
                <a:gd name="T25" fmla="*/ 40892 h 24"/>
                <a:gd name="T26" fmla="*/ 66027 w 56"/>
                <a:gd name="T27" fmla="*/ 6270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4" name="Freeform 291"/>
            <p:cNvSpPr>
              <a:spLocks/>
            </p:cNvSpPr>
            <p:nvPr/>
          </p:nvSpPr>
          <p:spPr bwMode="auto">
            <a:xfrm>
              <a:off x="4671423" y="2620173"/>
              <a:ext cx="32187" cy="103044"/>
            </a:xfrm>
            <a:custGeom>
              <a:avLst/>
              <a:gdLst>
                <a:gd name="T0" fmla="*/ 34642 w 16"/>
                <a:gd name="T1" fmla="*/ 37485 h 48"/>
                <a:gd name="T2" fmla="*/ 66895 w 16"/>
                <a:gd name="T3" fmla="*/ 73631 h 48"/>
                <a:gd name="T4" fmla="*/ 34642 w 16"/>
                <a:gd name="T5" fmla="*/ 111116 h 48"/>
                <a:gd name="T6" fmla="*/ 0 w 16"/>
                <a:gd name="T7" fmla="*/ 93713 h 48"/>
                <a:gd name="T8" fmla="*/ 0 w 16"/>
                <a:gd name="T9" fmla="*/ 37485 h 48"/>
                <a:gd name="T10" fmla="*/ 0 w 16"/>
                <a:gd name="T11" fmla="*/ 0 h 48"/>
                <a:gd name="T12" fmla="*/ 34642 w 16"/>
                <a:gd name="T13" fmla="*/ 0 h 48"/>
                <a:gd name="T14" fmla="*/ 34642 w 16"/>
                <a:gd name="T15" fmla="*/ 37485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8"/>
                <a:gd name="T26" fmla="*/ 16 w 1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5" name="Freeform 292"/>
            <p:cNvSpPr>
              <a:spLocks/>
            </p:cNvSpPr>
            <p:nvPr/>
          </p:nvSpPr>
          <p:spPr bwMode="auto">
            <a:xfrm>
              <a:off x="4576512" y="2429240"/>
              <a:ext cx="160109" cy="85617"/>
            </a:xfrm>
            <a:custGeom>
              <a:avLst/>
              <a:gdLst>
                <a:gd name="T0" fmla="*/ 27 w 80"/>
                <a:gd name="T1" fmla="*/ 62 h 40"/>
                <a:gd name="T2" fmla="*/ 83 w 80"/>
                <a:gd name="T3" fmla="*/ 76 h 40"/>
                <a:gd name="T4" fmla="*/ 193 w 80"/>
                <a:gd name="T5" fmla="*/ 76 h 40"/>
                <a:gd name="T6" fmla="*/ 221 w 80"/>
                <a:gd name="T7" fmla="*/ 62 h 40"/>
                <a:gd name="T8" fmla="*/ 249 w 80"/>
                <a:gd name="T9" fmla="*/ 31 h 40"/>
                <a:gd name="T10" fmla="*/ 277 w 80"/>
                <a:gd name="T11" fmla="*/ 15 h 40"/>
                <a:gd name="T12" fmla="*/ 249 w 80"/>
                <a:gd name="T13" fmla="*/ 15 h 40"/>
                <a:gd name="T14" fmla="*/ 249 w 80"/>
                <a:gd name="T15" fmla="*/ 0 h 40"/>
                <a:gd name="T16" fmla="*/ 193 w 80"/>
                <a:gd name="T17" fmla="*/ 0 h 40"/>
                <a:gd name="T18" fmla="*/ 112 w 80"/>
                <a:gd name="T19" fmla="*/ 31 h 40"/>
                <a:gd name="T20" fmla="*/ 56 w 80"/>
                <a:gd name="T21" fmla="*/ 15 h 40"/>
                <a:gd name="T22" fmla="*/ 0 w 80"/>
                <a:gd name="T23" fmla="*/ 46 h 40"/>
                <a:gd name="T24" fmla="*/ 27 w 80"/>
                <a:gd name="T25" fmla="*/ 62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6" name="Freeform 293"/>
            <p:cNvSpPr>
              <a:spLocks/>
            </p:cNvSpPr>
            <p:nvPr/>
          </p:nvSpPr>
          <p:spPr bwMode="auto">
            <a:xfrm>
              <a:off x="5368806" y="3040682"/>
              <a:ext cx="46217" cy="51522"/>
            </a:xfrm>
            <a:custGeom>
              <a:avLst/>
              <a:gdLst>
                <a:gd name="T0" fmla="*/ 0 w 24"/>
                <a:gd name="T1" fmla="*/ 40892 h 24"/>
                <a:gd name="T2" fmla="*/ 34643 w 24"/>
                <a:gd name="T3" fmla="*/ 0 h 24"/>
                <a:gd name="T4" fmla="*/ 101540 w 24"/>
                <a:gd name="T5" fmla="*/ 0 h 24"/>
                <a:gd name="T6" fmla="*/ 101540 w 24"/>
                <a:gd name="T7" fmla="*/ 20446 h 24"/>
                <a:gd name="T8" fmla="*/ 66897 w 24"/>
                <a:gd name="T9" fmla="*/ 20446 h 24"/>
                <a:gd name="T10" fmla="*/ 101540 w 24"/>
                <a:gd name="T11" fmla="*/ 62702 h 24"/>
                <a:gd name="T12" fmla="*/ 0 w 24"/>
                <a:gd name="T13" fmla="*/ 4089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7" name="Freeform 294"/>
            <p:cNvSpPr>
              <a:spLocks/>
            </p:cNvSpPr>
            <p:nvPr/>
          </p:nvSpPr>
          <p:spPr bwMode="auto">
            <a:xfrm>
              <a:off x="5320113" y="3057351"/>
              <a:ext cx="48693" cy="17426"/>
            </a:xfrm>
            <a:custGeom>
              <a:avLst/>
              <a:gdLst>
                <a:gd name="T0" fmla="*/ 0 w 24"/>
                <a:gd name="T1" fmla="*/ 15772 h 8"/>
                <a:gd name="T2" fmla="*/ 34643 w 24"/>
                <a:gd name="T3" fmla="*/ 0 h 8"/>
                <a:gd name="T4" fmla="*/ 101540 w 24"/>
                <a:gd name="T5" fmla="*/ 15772 h 8"/>
                <a:gd name="T6" fmla="*/ 34643 w 24"/>
                <a:gd name="T7" fmla="*/ 15772 h 8"/>
                <a:gd name="T8" fmla="*/ 0 w 24"/>
                <a:gd name="T9" fmla="*/ 1577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8" name="Freeform 355"/>
            <p:cNvSpPr>
              <a:spLocks/>
            </p:cNvSpPr>
            <p:nvPr/>
          </p:nvSpPr>
          <p:spPr bwMode="auto">
            <a:xfrm>
              <a:off x="8079111" y="1957210"/>
              <a:ext cx="78404" cy="17426"/>
            </a:xfrm>
            <a:custGeom>
              <a:avLst/>
              <a:gdLst>
                <a:gd name="T0" fmla="*/ 0 w 40"/>
                <a:gd name="T1" fmla="*/ 0 h 8"/>
                <a:gd name="T2" fmla="*/ 31667 w 40"/>
                <a:gd name="T3" fmla="*/ 15772 h 8"/>
                <a:gd name="T4" fmla="*/ 123149 w 40"/>
                <a:gd name="T5" fmla="*/ 15772 h 8"/>
                <a:gd name="T6" fmla="*/ 157162 w 40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8"/>
                <a:gd name="T14" fmla="*/ 40 w 4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02" name="Line 356"/>
            <p:cNvSpPr>
              <a:spLocks noChangeShapeType="1"/>
            </p:cNvSpPr>
            <p:nvPr/>
          </p:nvSpPr>
          <p:spPr bwMode="auto">
            <a:xfrm>
              <a:off x="8079645" y="1973705"/>
              <a:ext cx="62580" cy="1693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3" name="Line 363"/>
            <p:cNvSpPr>
              <a:spLocks noChangeShapeType="1"/>
            </p:cNvSpPr>
            <p:nvPr/>
          </p:nvSpPr>
          <p:spPr bwMode="auto">
            <a:xfrm flipV="1">
              <a:off x="4084800" y="1762987"/>
              <a:ext cx="16009" cy="1881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4" name="Line 364"/>
            <p:cNvSpPr>
              <a:spLocks noChangeShapeType="1"/>
            </p:cNvSpPr>
            <p:nvPr/>
          </p:nvSpPr>
          <p:spPr bwMode="auto">
            <a:xfrm>
              <a:off x="3926171" y="1659508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5" name="Line 367"/>
            <p:cNvSpPr>
              <a:spLocks noChangeShapeType="1"/>
            </p:cNvSpPr>
            <p:nvPr/>
          </p:nvSpPr>
          <p:spPr bwMode="auto">
            <a:xfrm>
              <a:off x="6619961" y="3616180"/>
              <a:ext cx="2909" cy="3574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6" name="Line 368"/>
            <p:cNvSpPr>
              <a:spLocks noChangeShapeType="1"/>
            </p:cNvSpPr>
            <p:nvPr/>
          </p:nvSpPr>
          <p:spPr bwMode="auto">
            <a:xfrm>
              <a:off x="6716012" y="3966125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71"/>
            <p:cNvSpPr>
              <a:spLocks/>
            </p:cNvSpPr>
            <p:nvPr/>
          </p:nvSpPr>
          <p:spPr bwMode="auto">
            <a:xfrm>
              <a:off x="6272516" y="3703646"/>
              <a:ext cx="61898" cy="122743"/>
            </a:xfrm>
            <a:custGeom>
              <a:avLst/>
              <a:gdLst>
                <a:gd name="T0" fmla="*/ 0 w 32"/>
                <a:gd name="T1" fmla="*/ 78655 h 56"/>
                <a:gd name="T2" fmla="*/ 31521 w 32"/>
                <a:gd name="T3" fmla="*/ 136969 h 56"/>
                <a:gd name="T4" fmla="*/ 91060 w 32"/>
                <a:gd name="T5" fmla="*/ 136969 h 56"/>
                <a:gd name="T6" fmla="*/ 122581 w 32"/>
                <a:gd name="T7" fmla="*/ 136969 h 56"/>
                <a:gd name="T8" fmla="*/ 122581 w 32"/>
                <a:gd name="T9" fmla="*/ 78655 h 56"/>
                <a:gd name="T10" fmla="*/ 63042 w 32"/>
                <a:gd name="T11" fmla="*/ 18986 h 56"/>
                <a:gd name="T12" fmla="*/ 31521 w 32"/>
                <a:gd name="T13" fmla="*/ 0 h 56"/>
                <a:gd name="T14" fmla="*/ 31521 w 32"/>
                <a:gd name="T15" fmla="*/ 18986 h 56"/>
                <a:gd name="T16" fmla="*/ 0 w 32"/>
                <a:gd name="T17" fmla="*/ 78655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6"/>
                <a:gd name="T29" fmla="*/ 32 w 3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5" name="Freeform 372"/>
            <p:cNvSpPr>
              <a:spLocks/>
            </p:cNvSpPr>
            <p:nvPr/>
          </p:nvSpPr>
          <p:spPr bwMode="auto">
            <a:xfrm>
              <a:off x="6999610" y="3371785"/>
              <a:ext cx="65199" cy="51522"/>
            </a:xfrm>
            <a:custGeom>
              <a:avLst/>
              <a:gdLst>
                <a:gd name="T0" fmla="*/ 0 w 32"/>
                <a:gd name="T1" fmla="*/ 15 h 24"/>
                <a:gd name="T2" fmla="*/ 27 w 32"/>
                <a:gd name="T3" fmla="*/ 46 h 24"/>
                <a:gd name="T4" fmla="*/ 54 w 32"/>
                <a:gd name="T5" fmla="*/ 46 h 24"/>
                <a:gd name="T6" fmla="*/ 105 w 32"/>
                <a:gd name="T7" fmla="*/ 30 h 24"/>
                <a:gd name="T8" fmla="*/ 105 w 32"/>
                <a:gd name="T9" fmla="*/ 0 h 24"/>
                <a:gd name="T10" fmla="*/ 54 w 32"/>
                <a:gd name="T11" fmla="*/ 0 h 24"/>
                <a:gd name="T12" fmla="*/ 0 w 32"/>
                <a:gd name="T13" fmla="*/ 1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6" name="Freeform 373"/>
            <p:cNvSpPr>
              <a:spLocks/>
            </p:cNvSpPr>
            <p:nvPr/>
          </p:nvSpPr>
          <p:spPr bwMode="auto">
            <a:xfrm>
              <a:off x="7286817" y="3197520"/>
              <a:ext cx="32187" cy="106074"/>
            </a:xfrm>
            <a:custGeom>
              <a:avLst/>
              <a:gdLst>
                <a:gd name="T0" fmla="*/ 0 w 16"/>
                <a:gd name="T1" fmla="*/ 62702 h 48"/>
                <a:gd name="T2" fmla="*/ 34642 w 16"/>
                <a:gd name="T3" fmla="*/ 102231 h 48"/>
                <a:gd name="T4" fmla="*/ 66895 w 16"/>
                <a:gd name="T5" fmla="*/ 121314 h 48"/>
                <a:gd name="T6" fmla="*/ 66895 w 16"/>
                <a:gd name="T7" fmla="*/ 0 h 48"/>
                <a:gd name="T8" fmla="*/ 34642 w 16"/>
                <a:gd name="T9" fmla="*/ 20446 h 48"/>
                <a:gd name="T10" fmla="*/ 0 w 16"/>
                <a:gd name="T11" fmla="*/ 6270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7" name="Freeform 374"/>
            <p:cNvSpPr>
              <a:spLocks/>
            </p:cNvSpPr>
            <p:nvPr/>
          </p:nvSpPr>
          <p:spPr bwMode="auto">
            <a:xfrm>
              <a:off x="7446101" y="2917181"/>
              <a:ext cx="62723" cy="88648"/>
            </a:xfrm>
            <a:custGeom>
              <a:avLst/>
              <a:gdLst>
                <a:gd name="T0" fmla="*/ 0 w 32"/>
                <a:gd name="T1" fmla="*/ 18810 h 40"/>
                <a:gd name="T2" fmla="*/ 31521 w 32"/>
                <a:gd name="T3" fmla="*/ 37621 h 40"/>
                <a:gd name="T4" fmla="*/ 31521 w 32"/>
                <a:gd name="T5" fmla="*/ 18810 h 40"/>
                <a:gd name="T6" fmla="*/ 63042 w 32"/>
                <a:gd name="T7" fmla="*/ 37621 h 40"/>
                <a:gd name="T8" fmla="*/ 63042 w 32"/>
                <a:gd name="T9" fmla="*/ 94052 h 40"/>
                <a:gd name="T10" fmla="*/ 91060 w 32"/>
                <a:gd name="T11" fmla="*/ 94052 h 40"/>
                <a:gd name="T12" fmla="*/ 122581 w 32"/>
                <a:gd name="T13" fmla="*/ 75242 h 40"/>
                <a:gd name="T14" fmla="*/ 122581 w 32"/>
                <a:gd name="T15" fmla="*/ 37621 h 40"/>
                <a:gd name="T16" fmla="*/ 91060 w 32"/>
                <a:gd name="T17" fmla="*/ 0 h 40"/>
                <a:gd name="T18" fmla="*/ 31521 w 32"/>
                <a:gd name="T19" fmla="*/ 0 h 40"/>
                <a:gd name="T20" fmla="*/ 0 w 32"/>
                <a:gd name="T21" fmla="*/ 1881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8" name="Freeform 375"/>
            <p:cNvSpPr>
              <a:spLocks/>
            </p:cNvSpPr>
            <p:nvPr/>
          </p:nvSpPr>
          <p:spPr bwMode="auto">
            <a:xfrm>
              <a:off x="7508825" y="2900512"/>
              <a:ext cx="61898" cy="51522"/>
            </a:xfrm>
            <a:custGeom>
              <a:avLst/>
              <a:gdLst>
                <a:gd name="T0" fmla="*/ 0 w 32"/>
                <a:gd name="T1" fmla="*/ 40892 h 24"/>
                <a:gd name="T2" fmla="*/ 66895 w 32"/>
                <a:gd name="T3" fmla="*/ 62702 h 24"/>
                <a:gd name="T4" fmla="*/ 66895 w 32"/>
                <a:gd name="T5" fmla="*/ 40892 h 24"/>
                <a:gd name="T6" fmla="*/ 66895 w 32"/>
                <a:gd name="T7" fmla="*/ 20446 h 24"/>
                <a:gd name="T8" fmla="*/ 101538 w 32"/>
                <a:gd name="T9" fmla="*/ 40892 h 24"/>
                <a:gd name="T10" fmla="*/ 138569 w 32"/>
                <a:gd name="T11" fmla="*/ 20446 h 24"/>
                <a:gd name="T12" fmla="*/ 101538 w 32"/>
                <a:gd name="T13" fmla="*/ 0 h 24"/>
                <a:gd name="T14" fmla="*/ 66895 w 32"/>
                <a:gd name="T15" fmla="*/ 0 h 24"/>
                <a:gd name="T16" fmla="*/ 66895 w 32"/>
                <a:gd name="T17" fmla="*/ 20446 h 24"/>
                <a:gd name="T18" fmla="*/ 34642 w 32"/>
                <a:gd name="T19" fmla="*/ 0 h 24"/>
                <a:gd name="T20" fmla="*/ 0 w 32"/>
                <a:gd name="T21" fmla="*/ 4089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24"/>
                <a:gd name="T35" fmla="*/ 32 w 32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9" name="Freeform 376"/>
            <p:cNvSpPr>
              <a:spLocks/>
            </p:cNvSpPr>
            <p:nvPr/>
          </p:nvSpPr>
          <p:spPr bwMode="auto">
            <a:xfrm>
              <a:off x="7462607" y="2655026"/>
              <a:ext cx="235212" cy="279582"/>
            </a:xfrm>
            <a:custGeom>
              <a:avLst/>
              <a:gdLst>
                <a:gd name="T0" fmla="*/ 0 w 120"/>
                <a:gd name="T1" fmla="*/ 278810 h 128"/>
                <a:gd name="T2" fmla="*/ 31862 w 120"/>
                <a:gd name="T3" fmla="*/ 300570 h 128"/>
                <a:gd name="T4" fmla="*/ 66085 w 120"/>
                <a:gd name="T5" fmla="*/ 300570 h 128"/>
                <a:gd name="T6" fmla="*/ 97948 w 120"/>
                <a:gd name="T7" fmla="*/ 278810 h 128"/>
                <a:gd name="T8" fmla="*/ 192355 w 120"/>
                <a:gd name="T9" fmla="*/ 259769 h 128"/>
                <a:gd name="T10" fmla="*/ 224217 w 120"/>
                <a:gd name="T11" fmla="*/ 259769 h 128"/>
                <a:gd name="T12" fmla="*/ 224217 w 120"/>
                <a:gd name="T13" fmla="*/ 300570 h 128"/>
                <a:gd name="T14" fmla="*/ 290303 w 120"/>
                <a:gd name="T15" fmla="*/ 318251 h 128"/>
                <a:gd name="T16" fmla="*/ 322165 w 120"/>
                <a:gd name="T17" fmla="*/ 278810 h 128"/>
                <a:gd name="T18" fmla="*/ 290303 w 120"/>
                <a:gd name="T19" fmla="*/ 259769 h 128"/>
                <a:gd name="T20" fmla="*/ 322165 w 120"/>
                <a:gd name="T21" fmla="*/ 259769 h 128"/>
                <a:gd name="T22" fmla="*/ 354028 w 120"/>
                <a:gd name="T23" fmla="*/ 259769 h 128"/>
                <a:gd name="T24" fmla="*/ 384710 w 120"/>
                <a:gd name="T25" fmla="*/ 239368 h 128"/>
                <a:gd name="T26" fmla="*/ 418933 w 120"/>
                <a:gd name="T27" fmla="*/ 259769 h 128"/>
                <a:gd name="T28" fmla="*/ 418933 w 120"/>
                <a:gd name="T29" fmla="*/ 239368 h 128"/>
                <a:gd name="T30" fmla="*/ 448435 w 120"/>
                <a:gd name="T31" fmla="*/ 259769 h 128"/>
                <a:gd name="T32" fmla="*/ 481477 w 120"/>
                <a:gd name="T33" fmla="*/ 239368 h 128"/>
                <a:gd name="T34" fmla="*/ 481477 w 120"/>
                <a:gd name="T35" fmla="*/ 220328 h 128"/>
                <a:gd name="T36" fmla="*/ 418933 w 120"/>
                <a:gd name="T37" fmla="*/ 138725 h 128"/>
                <a:gd name="T38" fmla="*/ 418933 w 120"/>
                <a:gd name="T39" fmla="*/ 119684 h 128"/>
                <a:gd name="T40" fmla="*/ 448435 w 120"/>
                <a:gd name="T41" fmla="*/ 119684 h 128"/>
                <a:gd name="T42" fmla="*/ 418933 w 120"/>
                <a:gd name="T43" fmla="*/ 102004 h 128"/>
                <a:gd name="T44" fmla="*/ 322165 w 120"/>
                <a:gd name="T45" fmla="*/ 19041 h 128"/>
                <a:gd name="T46" fmla="*/ 290303 w 120"/>
                <a:gd name="T47" fmla="*/ 0 h 128"/>
                <a:gd name="T48" fmla="*/ 322165 w 120"/>
                <a:gd name="T49" fmla="*/ 19041 h 128"/>
                <a:gd name="T50" fmla="*/ 290303 w 120"/>
                <a:gd name="T51" fmla="*/ 19041 h 128"/>
                <a:gd name="T52" fmla="*/ 322165 w 120"/>
                <a:gd name="T53" fmla="*/ 102004 h 128"/>
                <a:gd name="T54" fmla="*/ 322165 w 120"/>
                <a:gd name="T55" fmla="*/ 160485 h 128"/>
                <a:gd name="T56" fmla="*/ 256080 w 120"/>
                <a:gd name="T57" fmla="*/ 180886 h 128"/>
                <a:gd name="T58" fmla="*/ 256080 w 120"/>
                <a:gd name="T59" fmla="*/ 160485 h 128"/>
                <a:gd name="T60" fmla="*/ 224217 w 120"/>
                <a:gd name="T61" fmla="*/ 160485 h 128"/>
                <a:gd name="T62" fmla="*/ 224217 w 120"/>
                <a:gd name="T63" fmla="*/ 220328 h 128"/>
                <a:gd name="T64" fmla="*/ 224217 w 120"/>
                <a:gd name="T65" fmla="*/ 239368 h 128"/>
                <a:gd name="T66" fmla="*/ 192355 w 120"/>
                <a:gd name="T67" fmla="*/ 220328 h 128"/>
                <a:gd name="T68" fmla="*/ 66085 w 120"/>
                <a:gd name="T69" fmla="*/ 239368 h 128"/>
                <a:gd name="T70" fmla="*/ 0 w 120"/>
                <a:gd name="T71" fmla="*/ 27881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"/>
                <a:gd name="T109" fmla="*/ 0 h 128"/>
                <a:gd name="T110" fmla="*/ 120 w 120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808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0" name="Freeform 377"/>
            <p:cNvSpPr>
              <a:spLocks/>
            </p:cNvSpPr>
            <p:nvPr/>
          </p:nvSpPr>
          <p:spPr bwMode="auto">
            <a:xfrm>
              <a:off x="7554216" y="2531526"/>
              <a:ext cx="143603" cy="143200"/>
            </a:xfrm>
            <a:custGeom>
              <a:avLst/>
              <a:gdLst>
                <a:gd name="T0" fmla="*/ 31927 w 72"/>
                <a:gd name="T1" fmla="*/ 102688 h 64"/>
                <a:gd name="T2" fmla="*/ 66220 w 72"/>
                <a:gd name="T3" fmla="*/ 165670 h 64"/>
                <a:gd name="T4" fmla="*/ 98147 w 72"/>
                <a:gd name="T5" fmla="*/ 143763 h 64"/>
                <a:gd name="T6" fmla="*/ 66220 w 72"/>
                <a:gd name="T7" fmla="*/ 102688 h 64"/>
                <a:gd name="T8" fmla="*/ 98147 w 72"/>
                <a:gd name="T9" fmla="*/ 123225 h 64"/>
                <a:gd name="T10" fmla="*/ 132440 w 72"/>
                <a:gd name="T11" fmla="*/ 102688 h 64"/>
                <a:gd name="T12" fmla="*/ 192747 w 72"/>
                <a:gd name="T13" fmla="*/ 123225 h 64"/>
                <a:gd name="T14" fmla="*/ 225857 w 72"/>
                <a:gd name="T15" fmla="*/ 102688 h 64"/>
                <a:gd name="T16" fmla="*/ 258967 w 72"/>
                <a:gd name="T17" fmla="*/ 102688 h 64"/>
                <a:gd name="T18" fmla="*/ 290895 w 72"/>
                <a:gd name="T19" fmla="*/ 84889 h 64"/>
                <a:gd name="T20" fmla="*/ 258967 w 72"/>
                <a:gd name="T21" fmla="*/ 84889 h 64"/>
                <a:gd name="T22" fmla="*/ 225857 w 72"/>
                <a:gd name="T23" fmla="*/ 62982 h 64"/>
                <a:gd name="T24" fmla="*/ 225857 w 72"/>
                <a:gd name="T25" fmla="*/ 41075 h 64"/>
                <a:gd name="T26" fmla="*/ 192747 w 72"/>
                <a:gd name="T27" fmla="*/ 62982 h 64"/>
                <a:gd name="T28" fmla="*/ 162003 w 72"/>
                <a:gd name="T29" fmla="*/ 41075 h 64"/>
                <a:gd name="T30" fmla="*/ 0 w 72"/>
                <a:gd name="T31" fmla="*/ 0 h 64"/>
                <a:gd name="T32" fmla="*/ 31927 w 72"/>
                <a:gd name="T33" fmla="*/ 20538 h 64"/>
                <a:gd name="T34" fmla="*/ 66220 w 72"/>
                <a:gd name="T35" fmla="*/ 84889 h 64"/>
                <a:gd name="T36" fmla="*/ 31927 w 72"/>
                <a:gd name="T37" fmla="*/ 84889 h 64"/>
                <a:gd name="T38" fmla="*/ 31927 w 72"/>
                <a:gd name="T39" fmla="*/ 102688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64"/>
                <a:gd name="T62" fmla="*/ 72 w 7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14" name="Line 378"/>
            <p:cNvSpPr>
              <a:spLocks noChangeShapeType="1"/>
            </p:cNvSpPr>
            <p:nvPr/>
          </p:nvSpPr>
          <p:spPr bwMode="auto">
            <a:xfrm flipV="1">
              <a:off x="7461135" y="3162759"/>
              <a:ext cx="16009" cy="1693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" name="Line 379"/>
            <p:cNvSpPr>
              <a:spLocks noChangeShapeType="1"/>
            </p:cNvSpPr>
            <p:nvPr/>
          </p:nvSpPr>
          <p:spPr bwMode="auto">
            <a:xfrm flipV="1">
              <a:off x="7493151" y="3110079"/>
              <a:ext cx="1455" cy="1693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6" name="Line 380"/>
            <p:cNvSpPr>
              <a:spLocks noChangeShapeType="1"/>
            </p:cNvSpPr>
            <p:nvPr/>
          </p:nvSpPr>
          <p:spPr bwMode="auto">
            <a:xfrm flipV="1">
              <a:off x="7682344" y="2585166"/>
              <a:ext cx="2909" cy="1693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381"/>
            <p:cNvSpPr>
              <a:spLocks/>
            </p:cNvSpPr>
            <p:nvPr/>
          </p:nvSpPr>
          <p:spPr bwMode="auto">
            <a:xfrm>
              <a:off x="7697819" y="2531526"/>
              <a:ext cx="32187" cy="37126"/>
            </a:xfrm>
            <a:custGeom>
              <a:avLst/>
              <a:gdLst>
                <a:gd name="T0" fmla="*/ 0 w 16"/>
                <a:gd name="T1" fmla="*/ 44398 h 16"/>
                <a:gd name="T2" fmla="*/ 66895 w 16"/>
                <a:gd name="T3" fmla="*/ 0 h 16"/>
                <a:gd name="T4" fmla="*/ 34642 w 16"/>
                <a:gd name="T5" fmla="*/ 0 h 16"/>
                <a:gd name="T6" fmla="*/ 0 w 16"/>
                <a:gd name="T7" fmla="*/ 4439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18" name="Line 382"/>
            <p:cNvSpPr>
              <a:spLocks noChangeShapeType="1"/>
            </p:cNvSpPr>
            <p:nvPr/>
          </p:nvSpPr>
          <p:spPr bwMode="auto">
            <a:xfrm flipV="1">
              <a:off x="7746376" y="2515552"/>
              <a:ext cx="1455" cy="3574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9" name="Line 383"/>
            <p:cNvSpPr>
              <a:spLocks noChangeShapeType="1"/>
            </p:cNvSpPr>
            <p:nvPr/>
          </p:nvSpPr>
          <p:spPr bwMode="auto">
            <a:xfrm>
              <a:off x="7762385" y="2498620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384"/>
            <p:cNvSpPr>
              <a:spLocks/>
            </p:cNvSpPr>
            <p:nvPr/>
          </p:nvSpPr>
          <p:spPr bwMode="auto">
            <a:xfrm>
              <a:off x="7778699" y="2357261"/>
              <a:ext cx="14030" cy="37126"/>
            </a:xfrm>
            <a:custGeom>
              <a:avLst/>
              <a:gdLst>
                <a:gd name="T0" fmla="*/ 0 w 8"/>
                <a:gd name="T1" fmla="*/ 23586 h 16"/>
                <a:gd name="T2" fmla="*/ 0 w 8"/>
                <a:gd name="T3" fmla="*/ 44398 h 16"/>
                <a:gd name="T4" fmla="*/ 21720 w 8"/>
                <a:gd name="T5" fmla="*/ 23586 h 16"/>
                <a:gd name="T6" fmla="*/ 0 w 8"/>
                <a:gd name="T7" fmla="*/ 0 h 16"/>
                <a:gd name="T8" fmla="*/ 0 w 8"/>
                <a:gd name="T9" fmla="*/ 2358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8" name="Freeform 385"/>
            <p:cNvSpPr>
              <a:spLocks/>
            </p:cNvSpPr>
            <p:nvPr/>
          </p:nvSpPr>
          <p:spPr bwMode="auto">
            <a:xfrm>
              <a:off x="7730007" y="2094348"/>
              <a:ext cx="16506" cy="17427"/>
            </a:xfrm>
            <a:custGeom>
              <a:avLst/>
              <a:gdLst>
                <a:gd name="T0" fmla="*/ 0 w 8"/>
                <a:gd name="T1" fmla="*/ 15772 h 8"/>
                <a:gd name="T2" fmla="*/ 34644 w 8"/>
                <a:gd name="T3" fmla="*/ 15772 h 8"/>
                <a:gd name="T4" fmla="*/ 0 w 8"/>
                <a:gd name="T5" fmla="*/ 0 h 8"/>
                <a:gd name="T6" fmla="*/ 0 w 8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9" name="Freeform 386"/>
            <p:cNvSpPr>
              <a:spLocks/>
            </p:cNvSpPr>
            <p:nvPr/>
          </p:nvSpPr>
          <p:spPr bwMode="auto">
            <a:xfrm>
              <a:off x="7619416" y="1745819"/>
              <a:ext cx="61898" cy="17427"/>
            </a:xfrm>
            <a:custGeom>
              <a:avLst/>
              <a:gdLst>
                <a:gd name="T0" fmla="*/ 31521 w 32"/>
                <a:gd name="T1" fmla="*/ 15772 h 8"/>
                <a:gd name="T2" fmla="*/ 122581 w 32"/>
                <a:gd name="T3" fmla="*/ 0 h 8"/>
                <a:gd name="T4" fmla="*/ 0 w 32"/>
                <a:gd name="T5" fmla="*/ 0 h 8"/>
                <a:gd name="T6" fmla="*/ 0 60000 65536"/>
                <a:gd name="T7" fmla="*/ 0 60000 65536"/>
                <a:gd name="T8" fmla="*/ 0 60000 65536"/>
                <a:gd name="T9" fmla="*/ 0 w 32"/>
                <a:gd name="T10" fmla="*/ 0 h 8"/>
                <a:gd name="T11" fmla="*/ 32 w 3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0" name="Freeform 387"/>
            <p:cNvSpPr>
              <a:spLocks/>
            </p:cNvSpPr>
            <p:nvPr/>
          </p:nvSpPr>
          <p:spPr bwMode="auto">
            <a:xfrm>
              <a:off x="6827122" y="1677628"/>
              <a:ext cx="64374" cy="16669"/>
            </a:xfrm>
            <a:custGeom>
              <a:avLst/>
              <a:gdLst>
                <a:gd name="T0" fmla="*/ 0 w 32"/>
                <a:gd name="T1" fmla="*/ 15772 h 8"/>
                <a:gd name="T2" fmla="*/ 138569 w 32"/>
                <a:gd name="T3" fmla="*/ 15772 h 8"/>
                <a:gd name="T4" fmla="*/ 34642 w 32"/>
                <a:gd name="T5" fmla="*/ 0 h 8"/>
                <a:gd name="T6" fmla="*/ 0 w 32"/>
                <a:gd name="T7" fmla="*/ 0 h 8"/>
                <a:gd name="T8" fmla="*/ 0 w 32"/>
                <a:gd name="T9" fmla="*/ 1577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"/>
                <a:gd name="T17" fmla="*/ 32 w 3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24" name="Line 388"/>
            <p:cNvSpPr>
              <a:spLocks noChangeShapeType="1"/>
            </p:cNvSpPr>
            <p:nvPr/>
          </p:nvSpPr>
          <p:spPr bwMode="auto">
            <a:xfrm>
              <a:off x="7619764" y="1762987"/>
              <a:ext cx="16009" cy="1881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5" name="Line 389"/>
            <p:cNvSpPr>
              <a:spLocks noChangeShapeType="1"/>
            </p:cNvSpPr>
            <p:nvPr/>
          </p:nvSpPr>
          <p:spPr bwMode="auto">
            <a:xfrm>
              <a:off x="6794599" y="1693374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90"/>
            <p:cNvSpPr>
              <a:spLocks/>
            </p:cNvSpPr>
            <p:nvPr/>
          </p:nvSpPr>
          <p:spPr bwMode="auto">
            <a:xfrm>
              <a:off x="6859308" y="1640502"/>
              <a:ext cx="94910" cy="19699"/>
            </a:xfrm>
            <a:custGeom>
              <a:avLst/>
              <a:gdLst>
                <a:gd name="T0" fmla="*/ 0 w 48"/>
                <a:gd name="T1" fmla="*/ 0 h 8"/>
                <a:gd name="T2" fmla="*/ 189413 w 48"/>
                <a:gd name="T3" fmla="*/ 29207 h 8"/>
                <a:gd name="T4" fmla="*/ 189413 w 48"/>
                <a:gd name="T5" fmla="*/ 0 h 8"/>
                <a:gd name="T6" fmla="*/ 0 w 4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8"/>
                <a:gd name="T14" fmla="*/ 48 w 4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4" name="Freeform 391"/>
            <p:cNvSpPr>
              <a:spLocks/>
            </p:cNvSpPr>
            <p:nvPr/>
          </p:nvSpPr>
          <p:spPr bwMode="auto">
            <a:xfrm>
              <a:off x="6683519" y="1623076"/>
              <a:ext cx="159284" cy="37126"/>
            </a:xfrm>
            <a:custGeom>
              <a:avLst/>
              <a:gdLst>
                <a:gd name="T0" fmla="*/ 31960 w 80"/>
                <a:gd name="T1" fmla="*/ 23586 h 16"/>
                <a:gd name="T2" fmla="*/ 164536 w 80"/>
                <a:gd name="T3" fmla="*/ 44398 h 16"/>
                <a:gd name="T4" fmla="*/ 294744 w 80"/>
                <a:gd name="T5" fmla="*/ 44398 h 16"/>
                <a:gd name="T6" fmla="*/ 327888 w 80"/>
                <a:gd name="T7" fmla="*/ 23586 h 16"/>
                <a:gd name="T8" fmla="*/ 164536 w 80"/>
                <a:gd name="T9" fmla="*/ 0 h 16"/>
                <a:gd name="T10" fmla="*/ 31960 w 80"/>
                <a:gd name="T11" fmla="*/ 0 h 16"/>
                <a:gd name="T12" fmla="*/ 0 w 80"/>
                <a:gd name="T13" fmla="*/ 0 h 16"/>
                <a:gd name="T14" fmla="*/ 31960 w 80"/>
                <a:gd name="T15" fmla="*/ 2358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6"/>
                <a:gd name="T26" fmla="*/ 80 w 8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5" name="Freeform 392"/>
            <p:cNvSpPr>
              <a:spLocks/>
            </p:cNvSpPr>
            <p:nvPr/>
          </p:nvSpPr>
          <p:spPr bwMode="auto">
            <a:xfrm>
              <a:off x="5969629" y="1534428"/>
              <a:ext cx="80880" cy="37126"/>
            </a:xfrm>
            <a:custGeom>
              <a:avLst/>
              <a:gdLst>
                <a:gd name="T0" fmla="*/ 0 w 40"/>
                <a:gd name="T1" fmla="*/ 44398 h 16"/>
                <a:gd name="T2" fmla="*/ 157162 w 40"/>
                <a:gd name="T3" fmla="*/ 44398 h 16"/>
                <a:gd name="T4" fmla="*/ 123149 w 40"/>
                <a:gd name="T5" fmla="*/ 23586 h 16"/>
                <a:gd name="T6" fmla="*/ 31667 w 40"/>
                <a:gd name="T7" fmla="*/ 0 h 16"/>
                <a:gd name="T8" fmla="*/ 0 w 40"/>
                <a:gd name="T9" fmla="*/ 0 h 16"/>
                <a:gd name="T10" fmla="*/ 0 w 40"/>
                <a:gd name="T11" fmla="*/ 4439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6"/>
                <a:gd name="T20" fmla="*/ 40 w 4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6" name="Freeform 393"/>
            <p:cNvSpPr>
              <a:spLocks/>
            </p:cNvSpPr>
            <p:nvPr/>
          </p:nvSpPr>
          <p:spPr bwMode="auto">
            <a:xfrm>
              <a:off x="5780634" y="1500333"/>
              <a:ext cx="175790" cy="54552"/>
            </a:xfrm>
            <a:custGeom>
              <a:avLst/>
              <a:gdLst>
                <a:gd name="T0" fmla="*/ 0 w 88"/>
                <a:gd name="T1" fmla="*/ 20446 h 24"/>
                <a:gd name="T2" fmla="*/ 164672 w 88"/>
                <a:gd name="T3" fmla="*/ 62702 h 24"/>
                <a:gd name="T4" fmla="*/ 361331 w 88"/>
                <a:gd name="T5" fmla="*/ 62702 h 24"/>
                <a:gd name="T6" fmla="*/ 328160 w 88"/>
                <a:gd name="T7" fmla="*/ 40892 h 24"/>
                <a:gd name="T8" fmla="*/ 98330 w 88"/>
                <a:gd name="T9" fmla="*/ 0 h 24"/>
                <a:gd name="T10" fmla="*/ 31987 w 88"/>
                <a:gd name="T11" fmla="*/ 0 h 24"/>
                <a:gd name="T12" fmla="*/ 31987 w 88"/>
                <a:gd name="T13" fmla="*/ 20446 h 24"/>
                <a:gd name="T14" fmla="*/ 0 w 88"/>
                <a:gd name="T15" fmla="*/ 204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24"/>
                <a:gd name="T26" fmla="*/ 88 w 88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7" name="Freeform 394"/>
            <p:cNvSpPr>
              <a:spLocks/>
            </p:cNvSpPr>
            <p:nvPr/>
          </p:nvSpPr>
          <p:spPr bwMode="auto">
            <a:xfrm>
              <a:off x="5209522" y="1605649"/>
              <a:ext cx="270700" cy="157596"/>
            </a:xfrm>
            <a:custGeom>
              <a:avLst/>
              <a:gdLst>
                <a:gd name="T0" fmla="*/ 31908 w 136"/>
                <a:gd name="T1" fmla="*/ 152195 h 72"/>
                <a:gd name="T2" fmla="*/ 132361 w 136"/>
                <a:gd name="T3" fmla="*/ 172398 h 72"/>
                <a:gd name="T4" fmla="*/ 258813 w 136"/>
                <a:gd name="T5" fmla="*/ 172398 h 72"/>
                <a:gd name="T6" fmla="*/ 192632 w 136"/>
                <a:gd name="T7" fmla="*/ 152195 h 72"/>
                <a:gd name="T8" fmla="*/ 159542 w 136"/>
                <a:gd name="T9" fmla="*/ 113136 h 72"/>
                <a:gd name="T10" fmla="*/ 290721 w 136"/>
                <a:gd name="T11" fmla="*/ 37712 h 72"/>
                <a:gd name="T12" fmla="*/ 551898 w 136"/>
                <a:gd name="T13" fmla="*/ 18856 h 72"/>
                <a:gd name="T14" fmla="*/ 517626 w 136"/>
                <a:gd name="T15" fmla="*/ 0 h 72"/>
                <a:gd name="T16" fmla="*/ 485717 w 136"/>
                <a:gd name="T17" fmla="*/ 0 h 72"/>
                <a:gd name="T18" fmla="*/ 419537 w 136"/>
                <a:gd name="T19" fmla="*/ 0 h 72"/>
                <a:gd name="T20" fmla="*/ 258813 w 136"/>
                <a:gd name="T21" fmla="*/ 18856 h 72"/>
                <a:gd name="T22" fmla="*/ 98089 w 136"/>
                <a:gd name="T23" fmla="*/ 37712 h 72"/>
                <a:gd name="T24" fmla="*/ 98089 w 136"/>
                <a:gd name="T25" fmla="*/ 78118 h 72"/>
                <a:gd name="T26" fmla="*/ 66180 w 136"/>
                <a:gd name="T27" fmla="*/ 78118 h 72"/>
                <a:gd name="T28" fmla="*/ 98089 w 136"/>
                <a:gd name="T29" fmla="*/ 94280 h 72"/>
                <a:gd name="T30" fmla="*/ 31908 w 136"/>
                <a:gd name="T31" fmla="*/ 113136 h 72"/>
                <a:gd name="T32" fmla="*/ 66180 w 136"/>
                <a:gd name="T33" fmla="*/ 113136 h 72"/>
                <a:gd name="T34" fmla="*/ 0 w 136"/>
                <a:gd name="T35" fmla="*/ 133339 h 72"/>
                <a:gd name="T36" fmla="*/ 31908 w 136"/>
                <a:gd name="T37" fmla="*/ 152195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72"/>
                <a:gd name="T59" fmla="*/ 136 w 13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8" name="Freeform 395"/>
            <p:cNvSpPr>
              <a:spLocks/>
            </p:cNvSpPr>
            <p:nvPr/>
          </p:nvSpPr>
          <p:spPr bwMode="auto">
            <a:xfrm>
              <a:off x="5177335" y="1797340"/>
              <a:ext cx="48693" cy="17427"/>
            </a:xfrm>
            <a:custGeom>
              <a:avLst/>
              <a:gdLst>
                <a:gd name="T0" fmla="*/ 34643 w 24"/>
                <a:gd name="T1" fmla="*/ 15772 h 8"/>
                <a:gd name="T2" fmla="*/ 66897 w 24"/>
                <a:gd name="T3" fmla="*/ 15772 h 8"/>
                <a:gd name="T4" fmla="*/ 101540 w 24"/>
                <a:gd name="T5" fmla="*/ 0 h 8"/>
                <a:gd name="T6" fmla="*/ 34643 w 24"/>
                <a:gd name="T7" fmla="*/ 0 h 8"/>
                <a:gd name="T8" fmla="*/ 0 w 24"/>
                <a:gd name="T9" fmla="*/ 0 h 8"/>
                <a:gd name="T10" fmla="*/ 34643 w 24"/>
                <a:gd name="T11" fmla="*/ 1577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9" name="Freeform 396"/>
            <p:cNvSpPr>
              <a:spLocks/>
            </p:cNvSpPr>
            <p:nvPr/>
          </p:nvSpPr>
          <p:spPr bwMode="auto">
            <a:xfrm>
              <a:off x="5209522" y="1500333"/>
              <a:ext cx="127097" cy="16669"/>
            </a:xfrm>
            <a:custGeom>
              <a:avLst/>
              <a:gdLst>
                <a:gd name="T0" fmla="*/ 0 w 64"/>
                <a:gd name="T1" fmla="*/ 15772 h 8"/>
                <a:gd name="T2" fmla="*/ 159435 w 64"/>
                <a:gd name="T3" fmla="*/ 15772 h 8"/>
                <a:gd name="T4" fmla="*/ 192503 w 64"/>
                <a:gd name="T5" fmla="*/ 15772 h 8"/>
                <a:gd name="T6" fmla="*/ 159435 w 64"/>
                <a:gd name="T7" fmla="*/ 0 h 8"/>
                <a:gd name="T8" fmla="*/ 257458 w 64"/>
                <a:gd name="T9" fmla="*/ 0 h 8"/>
                <a:gd name="T10" fmla="*/ 224390 w 64"/>
                <a:gd name="T11" fmla="*/ 0 h 8"/>
                <a:gd name="T12" fmla="*/ 0 w 64"/>
                <a:gd name="T13" fmla="*/ 1577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8"/>
                <a:gd name="T23" fmla="*/ 64 w 6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0" name="Freeform 397"/>
            <p:cNvSpPr>
              <a:spLocks/>
            </p:cNvSpPr>
            <p:nvPr/>
          </p:nvSpPr>
          <p:spPr bwMode="auto">
            <a:xfrm>
              <a:off x="5160829" y="1485937"/>
              <a:ext cx="80880" cy="14396"/>
            </a:xfrm>
            <a:custGeom>
              <a:avLst/>
              <a:gdLst>
                <a:gd name="T0" fmla="*/ 0 w 40"/>
                <a:gd name="T1" fmla="*/ 15772 h 8"/>
                <a:gd name="T2" fmla="*/ 172019 w 40"/>
                <a:gd name="T3" fmla="*/ 15772 h 8"/>
                <a:gd name="T4" fmla="*/ 138571 w 40"/>
                <a:gd name="T5" fmla="*/ 15772 h 8"/>
                <a:gd name="T6" fmla="*/ 138571 w 40"/>
                <a:gd name="T7" fmla="*/ 0 h 8"/>
                <a:gd name="T8" fmla="*/ 66896 w 40"/>
                <a:gd name="T9" fmla="*/ 15772 h 8"/>
                <a:gd name="T10" fmla="*/ 0 w 40"/>
                <a:gd name="T11" fmla="*/ 1577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8"/>
                <a:gd name="T20" fmla="*/ 40 w 4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1" name="Freeform 398"/>
            <p:cNvSpPr>
              <a:spLocks/>
            </p:cNvSpPr>
            <p:nvPr/>
          </p:nvSpPr>
          <p:spPr bwMode="auto">
            <a:xfrm>
              <a:off x="5004021" y="1500333"/>
              <a:ext cx="110591" cy="16669"/>
            </a:xfrm>
            <a:custGeom>
              <a:avLst/>
              <a:gdLst>
                <a:gd name="T0" fmla="*/ 0 w 56"/>
                <a:gd name="T1" fmla="*/ 15772 h 8"/>
                <a:gd name="T2" fmla="*/ 157993 w 56"/>
                <a:gd name="T3" fmla="*/ 15772 h 8"/>
                <a:gd name="T4" fmla="*/ 191007 w 56"/>
                <a:gd name="T5" fmla="*/ 15772 h 8"/>
                <a:gd name="T6" fmla="*/ 224020 w 56"/>
                <a:gd name="T7" fmla="*/ 15772 h 8"/>
                <a:gd name="T8" fmla="*/ 97861 w 56"/>
                <a:gd name="T9" fmla="*/ 0 h 8"/>
                <a:gd name="T10" fmla="*/ 0 w 56"/>
                <a:gd name="T11" fmla="*/ 1577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8"/>
                <a:gd name="T20" fmla="*/ 56 w 5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2" name="Freeform 399"/>
            <p:cNvSpPr>
              <a:spLocks/>
            </p:cNvSpPr>
            <p:nvPr/>
          </p:nvSpPr>
          <p:spPr bwMode="auto">
            <a:xfrm>
              <a:off x="4465921" y="1517001"/>
              <a:ext cx="267399" cy="88648"/>
            </a:xfrm>
            <a:custGeom>
              <a:avLst/>
              <a:gdLst>
                <a:gd name="T0" fmla="*/ 0 w 136"/>
                <a:gd name="T1" fmla="*/ 20592 h 40"/>
                <a:gd name="T2" fmla="*/ 31908 w 136"/>
                <a:gd name="T3" fmla="*/ 42558 h 40"/>
                <a:gd name="T4" fmla="*/ 66180 w 136"/>
                <a:gd name="T5" fmla="*/ 63150 h 40"/>
                <a:gd name="T6" fmla="*/ 132361 w 136"/>
                <a:gd name="T7" fmla="*/ 63150 h 40"/>
                <a:gd name="T8" fmla="*/ 98089 w 136"/>
                <a:gd name="T9" fmla="*/ 63150 h 40"/>
                <a:gd name="T10" fmla="*/ 98089 w 136"/>
                <a:gd name="T11" fmla="*/ 85115 h 40"/>
                <a:gd name="T12" fmla="*/ 192632 w 136"/>
                <a:gd name="T13" fmla="*/ 104335 h 40"/>
                <a:gd name="T14" fmla="*/ 258813 w 136"/>
                <a:gd name="T15" fmla="*/ 63150 h 40"/>
                <a:gd name="T16" fmla="*/ 322630 w 136"/>
                <a:gd name="T17" fmla="*/ 42558 h 40"/>
                <a:gd name="T18" fmla="*/ 356902 w 136"/>
                <a:gd name="T19" fmla="*/ 63150 h 40"/>
                <a:gd name="T20" fmla="*/ 356902 w 136"/>
                <a:gd name="T21" fmla="*/ 85115 h 40"/>
                <a:gd name="T22" fmla="*/ 419537 w 136"/>
                <a:gd name="T23" fmla="*/ 85115 h 40"/>
                <a:gd name="T24" fmla="*/ 485717 w 136"/>
                <a:gd name="T25" fmla="*/ 85115 h 40"/>
                <a:gd name="T26" fmla="*/ 258813 w 136"/>
                <a:gd name="T27" fmla="*/ 42558 h 40"/>
                <a:gd name="T28" fmla="*/ 258813 w 136"/>
                <a:gd name="T29" fmla="*/ 20592 h 40"/>
                <a:gd name="T30" fmla="*/ 419537 w 136"/>
                <a:gd name="T31" fmla="*/ 42558 h 40"/>
                <a:gd name="T32" fmla="*/ 551898 w 136"/>
                <a:gd name="T33" fmla="*/ 20592 h 40"/>
                <a:gd name="T34" fmla="*/ 517626 w 136"/>
                <a:gd name="T35" fmla="*/ 0 h 40"/>
                <a:gd name="T36" fmla="*/ 290721 w 136"/>
                <a:gd name="T37" fmla="*/ 0 h 40"/>
                <a:gd name="T38" fmla="*/ 159542 w 136"/>
                <a:gd name="T39" fmla="*/ 20592 h 40"/>
                <a:gd name="T40" fmla="*/ 0 w 136"/>
                <a:gd name="T41" fmla="*/ 20592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6"/>
                <a:gd name="T64" fmla="*/ 0 h 40"/>
                <a:gd name="T65" fmla="*/ 136 w 136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36" name="Line 400"/>
            <p:cNvSpPr>
              <a:spLocks noChangeShapeType="1"/>
            </p:cNvSpPr>
            <p:nvPr/>
          </p:nvSpPr>
          <p:spPr bwMode="auto">
            <a:xfrm>
              <a:off x="5147181" y="1535334"/>
              <a:ext cx="30562" cy="376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7" name="Line 401"/>
            <p:cNvSpPr>
              <a:spLocks noChangeShapeType="1"/>
            </p:cNvSpPr>
            <p:nvPr/>
          </p:nvSpPr>
          <p:spPr bwMode="auto">
            <a:xfrm>
              <a:off x="4084800" y="2026385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402"/>
            <p:cNvSpPr>
              <a:spLocks/>
            </p:cNvSpPr>
            <p:nvPr/>
          </p:nvSpPr>
          <p:spPr bwMode="auto">
            <a:xfrm>
              <a:off x="4195221" y="2060253"/>
              <a:ext cx="16506" cy="19699"/>
            </a:xfrm>
            <a:custGeom>
              <a:avLst/>
              <a:gdLst>
                <a:gd name="T0" fmla="*/ 0 w 8"/>
                <a:gd name="T1" fmla="*/ 0 h 8"/>
                <a:gd name="T2" fmla="*/ 34644 w 8"/>
                <a:gd name="T3" fmla="*/ 0 h 8"/>
                <a:gd name="T4" fmla="*/ 0 w 8"/>
                <a:gd name="T5" fmla="*/ 29207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6" name="Freeform 403"/>
            <p:cNvSpPr>
              <a:spLocks/>
            </p:cNvSpPr>
            <p:nvPr/>
          </p:nvSpPr>
          <p:spPr bwMode="auto">
            <a:xfrm>
              <a:off x="4068124" y="2111775"/>
              <a:ext cx="33012" cy="37126"/>
            </a:xfrm>
            <a:custGeom>
              <a:avLst/>
              <a:gdLst>
                <a:gd name="T0" fmla="*/ 0 w 16"/>
                <a:gd name="T1" fmla="*/ 44398 h 16"/>
                <a:gd name="T2" fmla="*/ 34642 w 16"/>
                <a:gd name="T3" fmla="*/ 44398 h 16"/>
                <a:gd name="T4" fmla="*/ 66895 w 16"/>
                <a:gd name="T5" fmla="*/ 0 h 16"/>
                <a:gd name="T6" fmla="*/ 0 w 16"/>
                <a:gd name="T7" fmla="*/ 23586 h 16"/>
                <a:gd name="T8" fmla="*/ 0 w 16"/>
                <a:gd name="T9" fmla="*/ 4439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7" name="Freeform 404"/>
            <p:cNvSpPr>
              <a:spLocks/>
            </p:cNvSpPr>
            <p:nvPr/>
          </p:nvSpPr>
          <p:spPr bwMode="auto">
            <a:xfrm>
              <a:off x="4622729" y="2129201"/>
              <a:ext cx="16506" cy="37126"/>
            </a:xfrm>
            <a:custGeom>
              <a:avLst/>
              <a:gdLst>
                <a:gd name="T0" fmla="*/ 0 w 8"/>
                <a:gd name="T1" fmla="*/ 23586 h 16"/>
                <a:gd name="T2" fmla="*/ 0 w 8"/>
                <a:gd name="T3" fmla="*/ 44398 h 16"/>
                <a:gd name="T4" fmla="*/ 0 w 8"/>
                <a:gd name="T5" fmla="*/ 23586 h 16"/>
                <a:gd name="T6" fmla="*/ 34644 w 8"/>
                <a:gd name="T7" fmla="*/ 0 h 16"/>
                <a:gd name="T8" fmla="*/ 0 w 8"/>
                <a:gd name="T9" fmla="*/ 2358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8" name="Freeform 405"/>
            <p:cNvSpPr>
              <a:spLocks/>
            </p:cNvSpPr>
            <p:nvPr/>
          </p:nvSpPr>
          <p:spPr bwMode="auto">
            <a:xfrm>
              <a:off x="4703609" y="2111775"/>
              <a:ext cx="16506" cy="17426"/>
            </a:xfrm>
            <a:custGeom>
              <a:avLst/>
              <a:gdLst>
                <a:gd name="T0" fmla="*/ 0 w 8"/>
                <a:gd name="T1" fmla="*/ 15772 h 8"/>
                <a:gd name="T2" fmla="*/ 34644 w 8"/>
                <a:gd name="T3" fmla="*/ 0 h 8"/>
                <a:gd name="T4" fmla="*/ 0 w 8"/>
                <a:gd name="T5" fmla="*/ 0 h 8"/>
                <a:gd name="T6" fmla="*/ 0 w 8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9" name="Freeform 406"/>
            <p:cNvSpPr>
              <a:spLocks/>
            </p:cNvSpPr>
            <p:nvPr/>
          </p:nvSpPr>
          <p:spPr bwMode="auto">
            <a:xfrm>
              <a:off x="4703609" y="2094348"/>
              <a:ext cx="16506" cy="17427"/>
            </a:xfrm>
            <a:custGeom>
              <a:avLst/>
              <a:gdLst>
                <a:gd name="T0" fmla="*/ 0 w 8"/>
                <a:gd name="T1" fmla="*/ 15772 h 8"/>
                <a:gd name="T2" fmla="*/ 34644 w 8"/>
                <a:gd name="T3" fmla="*/ 15772 h 8"/>
                <a:gd name="T4" fmla="*/ 0 w 8"/>
                <a:gd name="T5" fmla="*/ 0 h 8"/>
                <a:gd name="T6" fmla="*/ 0 w 8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0" name="Freeform 407"/>
            <p:cNvSpPr>
              <a:spLocks/>
            </p:cNvSpPr>
            <p:nvPr/>
          </p:nvSpPr>
          <p:spPr bwMode="auto">
            <a:xfrm>
              <a:off x="4084630" y="2113290"/>
              <a:ext cx="174965" cy="262912"/>
            </a:xfrm>
            <a:custGeom>
              <a:avLst/>
              <a:gdLst>
                <a:gd name="T0" fmla="*/ 0 w 88"/>
                <a:gd name="T1" fmla="*/ 2147483647 h 120"/>
                <a:gd name="T2" fmla="*/ 2147483647 w 88"/>
                <a:gd name="T3" fmla="*/ 2147483647 h 120"/>
                <a:gd name="T4" fmla="*/ 2147483647 w 88"/>
                <a:gd name="T5" fmla="*/ 2147483647 h 120"/>
                <a:gd name="T6" fmla="*/ 2147483647 w 88"/>
                <a:gd name="T7" fmla="*/ 2147483647 h 120"/>
                <a:gd name="T8" fmla="*/ 2147483647 w 88"/>
                <a:gd name="T9" fmla="*/ 2147483647 h 120"/>
                <a:gd name="T10" fmla="*/ 2147483647 w 88"/>
                <a:gd name="T11" fmla="*/ 2147483647 h 120"/>
                <a:gd name="T12" fmla="*/ 2147483647 w 88"/>
                <a:gd name="T13" fmla="*/ 2147483647 h 120"/>
                <a:gd name="T14" fmla="*/ 2147483647 w 88"/>
                <a:gd name="T15" fmla="*/ 2147483647 h 120"/>
                <a:gd name="T16" fmla="*/ 2147483647 w 88"/>
                <a:gd name="T17" fmla="*/ 2147483647 h 120"/>
                <a:gd name="T18" fmla="*/ 2147483647 w 88"/>
                <a:gd name="T19" fmla="*/ 2147483647 h 120"/>
                <a:gd name="T20" fmla="*/ 2147483647 w 88"/>
                <a:gd name="T21" fmla="*/ 2147483647 h 120"/>
                <a:gd name="T22" fmla="*/ 2147483647 w 88"/>
                <a:gd name="T23" fmla="*/ 2147483647 h 120"/>
                <a:gd name="T24" fmla="*/ 2147483647 w 88"/>
                <a:gd name="T25" fmla="*/ 2147483647 h 120"/>
                <a:gd name="T26" fmla="*/ 2147483647 w 88"/>
                <a:gd name="T27" fmla="*/ 2147483647 h 120"/>
                <a:gd name="T28" fmla="*/ 2147483647 w 88"/>
                <a:gd name="T29" fmla="*/ 2147483647 h 120"/>
                <a:gd name="T30" fmla="*/ 2147483647 w 88"/>
                <a:gd name="T31" fmla="*/ 2147483647 h 120"/>
                <a:gd name="T32" fmla="*/ 2147483647 w 88"/>
                <a:gd name="T33" fmla="*/ 2147483647 h 120"/>
                <a:gd name="T34" fmla="*/ 2147483647 w 88"/>
                <a:gd name="T35" fmla="*/ 2147483647 h 120"/>
                <a:gd name="T36" fmla="*/ 2147483647 w 88"/>
                <a:gd name="T37" fmla="*/ 2147483647 h 120"/>
                <a:gd name="T38" fmla="*/ 2147483647 w 88"/>
                <a:gd name="T39" fmla="*/ 0 h 120"/>
                <a:gd name="T40" fmla="*/ 2147483647 w 88"/>
                <a:gd name="T41" fmla="*/ 0 h 120"/>
                <a:gd name="T42" fmla="*/ 2147483647 w 88"/>
                <a:gd name="T43" fmla="*/ 2147483647 h 120"/>
                <a:gd name="T44" fmla="*/ 2147483647 w 88"/>
                <a:gd name="T45" fmla="*/ 2147483647 h 120"/>
                <a:gd name="T46" fmla="*/ 0 w 88"/>
                <a:gd name="T47" fmla="*/ 2147483647 h 120"/>
                <a:gd name="T48" fmla="*/ 2147483647 w 88"/>
                <a:gd name="T49" fmla="*/ 2147483647 h 120"/>
                <a:gd name="T50" fmla="*/ 2147483647 w 88"/>
                <a:gd name="T51" fmla="*/ 2147483647 h 120"/>
                <a:gd name="T52" fmla="*/ 0 w 88"/>
                <a:gd name="T53" fmla="*/ 2147483647 h 120"/>
                <a:gd name="T54" fmla="*/ 2147483647 w 88"/>
                <a:gd name="T55" fmla="*/ 2147483647 h 120"/>
                <a:gd name="T56" fmla="*/ 2147483647 w 88"/>
                <a:gd name="T57" fmla="*/ 2147483647 h 120"/>
                <a:gd name="T58" fmla="*/ 2147483647 w 88"/>
                <a:gd name="T59" fmla="*/ 2147483647 h 120"/>
                <a:gd name="T60" fmla="*/ 2147483647 w 88"/>
                <a:gd name="T61" fmla="*/ 2147483647 h 120"/>
                <a:gd name="T62" fmla="*/ 2147483647 w 88"/>
                <a:gd name="T63" fmla="*/ 2147483647 h 120"/>
                <a:gd name="T64" fmla="*/ 2147483647 w 88"/>
                <a:gd name="T65" fmla="*/ 2147483647 h 120"/>
                <a:gd name="T66" fmla="*/ 2147483647 w 88"/>
                <a:gd name="T67" fmla="*/ 2147483647 h 120"/>
                <a:gd name="T68" fmla="*/ 2147483647 w 88"/>
                <a:gd name="T69" fmla="*/ 2147483647 h 120"/>
                <a:gd name="T70" fmla="*/ 2147483647 w 88"/>
                <a:gd name="T71" fmla="*/ 2147483647 h 120"/>
                <a:gd name="T72" fmla="*/ 2147483647 w 88"/>
                <a:gd name="T73" fmla="*/ 2147483647 h 120"/>
                <a:gd name="T74" fmla="*/ 2147483647 w 88"/>
                <a:gd name="T75" fmla="*/ 2147483647 h 120"/>
                <a:gd name="T76" fmla="*/ 2147483647 w 88"/>
                <a:gd name="T77" fmla="*/ 2147483647 h 120"/>
                <a:gd name="T78" fmla="*/ 2147483647 w 88"/>
                <a:gd name="T79" fmla="*/ 2147483647 h 120"/>
                <a:gd name="T80" fmla="*/ 2147483647 w 88"/>
                <a:gd name="T81" fmla="*/ 2147483647 h 120"/>
                <a:gd name="T82" fmla="*/ 2147483647 w 88"/>
                <a:gd name="T83" fmla="*/ 2147483647 h 120"/>
                <a:gd name="T84" fmla="*/ 2147483647 w 88"/>
                <a:gd name="T85" fmla="*/ 2147483647 h 120"/>
                <a:gd name="T86" fmla="*/ 2147483647 w 88"/>
                <a:gd name="T87" fmla="*/ 2147483647 h 120"/>
                <a:gd name="T88" fmla="*/ 0 w 88"/>
                <a:gd name="T89" fmla="*/ 2147483647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"/>
                <a:gd name="T136" fmla="*/ 0 h 120"/>
                <a:gd name="T137" fmla="*/ 88 w 88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1" name="Freeform 408"/>
            <p:cNvSpPr>
              <a:spLocks/>
            </p:cNvSpPr>
            <p:nvPr/>
          </p:nvSpPr>
          <p:spPr bwMode="auto">
            <a:xfrm>
              <a:off x="4400722" y="2620173"/>
              <a:ext cx="16506" cy="54552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40892 h 24"/>
                <a:gd name="T4" fmla="*/ 34644 w 8"/>
                <a:gd name="T5" fmla="*/ 62702 h 24"/>
                <a:gd name="T6" fmla="*/ 34644 w 8"/>
                <a:gd name="T7" fmla="*/ 0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2" name="Freeform 409"/>
            <p:cNvSpPr>
              <a:spLocks/>
            </p:cNvSpPr>
            <p:nvPr/>
          </p:nvSpPr>
          <p:spPr bwMode="auto">
            <a:xfrm>
              <a:off x="4385041" y="2674726"/>
              <a:ext cx="48693" cy="68191"/>
            </a:xfrm>
            <a:custGeom>
              <a:avLst/>
              <a:gdLst>
                <a:gd name="T0" fmla="*/ 0 w 24"/>
                <a:gd name="T1" fmla="*/ 0 h 32"/>
                <a:gd name="T2" fmla="*/ 31276 w 24"/>
                <a:gd name="T3" fmla="*/ 78354 h 32"/>
                <a:gd name="T4" fmla="*/ 88037 w 24"/>
                <a:gd name="T5" fmla="*/ 78354 h 32"/>
                <a:gd name="T6" fmla="*/ 88037 w 24"/>
                <a:gd name="T7" fmla="*/ 18913 h 32"/>
                <a:gd name="T8" fmla="*/ 56760 w 24"/>
                <a:gd name="T9" fmla="*/ 0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3" name="Freeform 410"/>
            <p:cNvSpPr>
              <a:spLocks/>
            </p:cNvSpPr>
            <p:nvPr/>
          </p:nvSpPr>
          <p:spPr bwMode="auto">
            <a:xfrm>
              <a:off x="4495632" y="2760343"/>
              <a:ext cx="78404" cy="51522"/>
            </a:xfrm>
            <a:custGeom>
              <a:avLst/>
              <a:gdLst>
                <a:gd name="T0" fmla="*/ 0 w 40"/>
                <a:gd name="T1" fmla="*/ 20446 h 24"/>
                <a:gd name="T2" fmla="*/ 0 w 40"/>
                <a:gd name="T3" fmla="*/ 40892 h 24"/>
                <a:gd name="T4" fmla="*/ 123149 w 40"/>
                <a:gd name="T5" fmla="*/ 62702 h 24"/>
                <a:gd name="T6" fmla="*/ 157162 w 40"/>
                <a:gd name="T7" fmla="*/ 0 h 24"/>
                <a:gd name="T8" fmla="*/ 91482 w 40"/>
                <a:gd name="T9" fmla="*/ 20446 h 24"/>
                <a:gd name="T10" fmla="*/ 31667 w 40"/>
                <a:gd name="T11" fmla="*/ 20446 h 24"/>
                <a:gd name="T12" fmla="*/ 0 w 40"/>
                <a:gd name="T13" fmla="*/ 204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4" name="Freeform 411"/>
            <p:cNvSpPr>
              <a:spLocks/>
            </p:cNvSpPr>
            <p:nvPr/>
          </p:nvSpPr>
          <p:spPr bwMode="auto">
            <a:xfrm>
              <a:off x="4720115" y="2760343"/>
              <a:ext cx="46217" cy="68948"/>
            </a:xfrm>
            <a:custGeom>
              <a:avLst/>
              <a:gdLst>
                <a:gd name="T0" fmla="*/ 0 w 24"/>
                <a:gd name="T1" fmla="*/ 18913 h 32"/>
                <a:gd name="T2" fmla="*/ 0 w 24"/>
                <a:gd name="T3" fmla="*/ 39177 h 32"/>
                <a:gd name="T4" fmla="*/ 31276 w 24"/>
                <a:gd name="T5" fmla="*/ 58090 h 32"/>
                <a:gd name="T6" fmla="*/ 56760 w 24"/>
                <a:gd name="T7" fmla="*/ 78354 h 32"/>
                <a:gd name="T8" fmla="*/ 56760 w 24"/>
                <a:gd name="T9" fmla="*/ 58090 h 32"/>
                <a:gd name="T10" fmla="*/ 88037 w 24"/>
                <a:gd name="T11" fmla="*/ 78354 h 32"/>
                <a:gd name="T12" fmla="*/ 56760 w 24"/>
                <a:gd name="T13" fmla="*/ 39177 h 32"/>
                <a:gd name="T14" fmla="*/ 88037 w 24"/>
                <a:gd name="T15" fmla="*/ 39177 h 32"/>
                <a:gd name="T16" fmla="*/ 56760 w 24"/>
                <a:gd name="T17" fmla="*/ 18913 h 32"/>
                <a:gd name="T18" fmla="*/ 31276 w 24"/>
                <a:gd name="T19" fmla="*/ 0 h 32"/>
                <a:gd name="T20" fmla="*/ 0 w 24"/>
                <a:gd name="T21" fmla="*/ 18913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32"/>
                <a:gd name="T35" fmla="*/ 24 w 2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5" name="Freeform 412"/>
            <p:cNvSpPr>
              <a:spLocks/>
            </p:cNvSpPr>
            <p:nvPr/>
          </p:nvSpPr>
          <p:spPr bwMode="auto">
            <a:xfrm>
              <a:off x="4782014" y="2845960"/>
              <a:ext cx="65199" cy="37126"/>
            </a:xfrm>
            <a:custGeom>
              <a:avLst/>
              <a:gdLst>
                <a:gd name="T0" fmla="*/ 0 w 32"/>
                <a:gd name="T1" fmla="*/ 23586 h 16"/>
                <a:gd name="T2" fmla="*/ 66895 w 32"/>
                <a:gd name="T3" fmla="*/ 44398 h 16"/>
                <a:gd name="T4" fmla="*/ 138569 w 32"/>
                <a:gd name="T5" fmla="*/ 44398 h 16"/>
                <a:gd name="T6" fmla="*/ 138569 w 32"/>
                <a:gd name="T7" fmla="*/ 23586 h 16"/>
                <a:gd name="T8" fmla="*/ 101538 w 32"/>
                <a:gd name="T9" fmla="*/ 23586 h 16"/>
                <a:gd name="T10" fmla="*/ 0 w 32"/>
                <a:gd name="T11" fmla="*/ 0 h 16"/>
                <a:gd name="T12" fmla="*/ 0 w 32"/>
                <a:gd name="T13" fmla="*/ 2358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6" name="Freeform 413"/>
            <p:cNvSpPr>
              <a:spLocks/>
            </p:cNvSpPr>
            <p:nvPr/>
          </p:nvSpPr>
          <p:spPr bwMode="auto">
            <a:xfrm>
              <a:off x="4987514" y="2845960"/>
              <a:ext cx="62723" cy="37126"/>
            </a:xfrm>
            <a:custGeom>
              <a:avLst/>
              <a:gdLst>
                <a:gd name="T0" fmla="*/ 0 w 32"/>
                <a:gd name="T1" fmla="*/ 44398 h 16"/>
                <a:gd name="T2" fmla="*/ 31521 w 32"/>
                <a:gd name="T3" fmla="*/ 44398 h 16"/>
                <a:gd name="T4" fmla="*/ 63042 w 32"/>
                <a:gd name="T5" fmla="*/ 44398 h 16"/>
                <a:gd name="T6" fmla="*/ 91060 w 32"/>
                <a:gd name="T7" fmla="*/ 44398 h 16"/>
                <a:gd name="T8" fmla="*/ 91060 w 32"/>
                <a:gd name="T9" fmla="*/ 23586 h 16"/>
                <a:gd name="T10" fmla="*/ 122581 w 32"/>
                <a:gd name="T11" fmla="*/ 0 h 16"/>
                <a:gd name="T12" fmla="*/ 0 w 32"/>
                <a:gd name="T13" fmla="*/ 4439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7" name="Freeform 414"/>
            <p:cNvSpPr>
              <a:spLocks/>
            </p:cNvSpPr>
            <p:nvPr/>
          </p:nvSpPr>
          <p:spPr bwMode="auto">
            <a:xfrm>
              <a:off x="4243914" y="2705791"/>
              <a:ext cx="33012" cy="37126"/>
            </a:xfrm>
            <a:custGeom>
              <a:avLst/>
              <a:gdLst>
                <a:gd name="T0" fmla="*/ 0 w 16"/>
                <a:gd name="T1" fmla="*/ 23586 h 16"/>
                <a:gd name="T2" fmla="*/ 66895 w 16"/>
                <a:gd name="T3" fmla="*/ 44398 h 16"/>
                <a:gd name="T4" fmla="*/ 66895 w 16"/>
                <a:gd name="T5" fmla="*/ 23586 h 16"/>
                <a:gd name="T6" fmla="*/ 34642 w 16"/>
                <a:gd name="T7" fmla="*/ 0 h 16"/>
                <a:gd name="T8" fmla="*/ 0 w 16"/>
                <a:gd name="T9" fmla="*/ 2358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51" name="Line 431"/>
            <p:cNvSpPr>
              <a:spLocks noChangeShapeType="1"/>
            </p:cNvSpPr>
            <p:nvPr/>
          </p:nvSpPr>
          <p:spPr bwMode="auto">
            <a:xfrm>
              <a:off x="4163387" y="2112929"/>
              <a:ext cx="2909" cy="1693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451"/>
            <p:cNvSpPr>
              <a:spLocks/>
            </p:cNvSpPr>
            <p:nvPr/>
          </p:nvSpPr>
          <p:spPr bwMode="auto">
            <a:xfrm>
              <a:off x="7381727" y="2254975"/>
              <a:ext cx="207977" cy="259882"/>
            </a:xfrm>
            <a:custGeom>
              <a:avLst/>
              <a:gdLst>
                <a:gd name="T0" fmla="*/ 27 w 104"/>
                <a:gd name="T1" fmla="*/ 29 h 120"/>
                <a:gd name="T2" fmla="*/ 250 w 104"/>
                <a:gd name="T3" fmla="*/ 159 h 120"/>
                <a:gd name="T4" fmla="*/ 277 w 104"/>
                <a:gd name="T5" fmla="*/ 203 h 120"/>
                <a:gd name="T6" fmla="*/ 306 w 104"/>
                <a:gd name="T7" fmla="*/ 215 h 120"/>
                <a:gd name="T8" fmla="*/ 306 w 104"/>
                <a:gd name="T9" fmla="*/ 203 h 120"/>
                <a:gd name="T10" fmla="*/ 362 w 104"/>
                <a:gd name="T11" fmla="*/ 203 h 120"/>
                <a:gd name="T12" fmla="*/ 250 w 104"/>
                <a:gd name="T13" fmla="*/ 159 h 120"/>
                <a:gd name="T14" fmla="*/ 250 w 104"/>
                <a:gd name="T15" fmla="*/ 129 h 120"/>
                <a:gd name="T16" fmla="*/ 306 w 104"/>
                <a:gd name="T17" fmla="*/ 129 h 120"/>
                <a:gd name="T18" fmla="*/ 56 w 104"/>
                <a:gd name="T19" fmla="*/ 0 h 120"/>
                <a:gd name="T20" fmla="*/ 0 w 104"/>
                <a:gd name="T21" fmla="*/ 0 h 120"/>
                <a:gd name="T22" fmla="*/ 27 w 104"/>
                <a:gd name="T23" fmla="*/ 14 h 120"/>
                <a:gd name="T24" fmla="*/ 27 w 104"/>
                <a:gd name="T25" fmla="*/ 29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50" name="Freeform 452"/>
            <p:cNvSpPr>
              <a:spLocks/>
            </p:cNvSpPr>
            <p:nvPr/>
          </p:nvSpPr>
          <p:spPr bwMode="auto">
            <a:xfrm>
              <a:off x="4876923" y="2829291"/>
              <a:ext cx="16506" cy="1666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5772 h 8"/>
                <a:gd name="T4" fmla="*/ 3464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51" name="Freeform 458"/>
            <p:cNvSpPr>
              <a:spLocks/>
            </p:cNvSpPr>
            <p:nvPr/>
          </p:nvSpPr>
          <p:spPr bwMode="auto">
            <a:xfrm>
              <a:off x="7254630" y="2217091"/>
              <a:ext cx="15681" cy="17427"/>
            </a:xfrm>
            <a:custGeom>
              <a:avLst/>
              <a:gdLst>
                <a:gd name="T0" fmla="*/ 0 w 8"/>
                <a:gd name="T1" fmla="*/ 15772 h 8"/>
                <a:gd name="T2" fmla="*/ 34644 w 8"/>
                <a:gd name="T3" fmla="*/ 15772 h 8"/>
                <a:gd name="T4" fmla="*/ 0 w 8"/>
                <a:gd name="T5" fmla="*/ 0 h 8"/>
                <a:gd name="T6" fmla="*/ 0 w 8"/>
                <a:gd name="T7" fmla="*/ 1577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52" name="Freeform 459"/>
            <p:cNvSpPr>
              <a:spLocks/>
            </p:cNvSpPr>
            <p:nvPr/>
          </p:nvSpPr>
          <p:spPr bwMode="auto">
            <a:xfrm>
              <a:off x="4465921" y="2200422"/>
              <a:ext cx="29711" cy="16669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15772 h 8"/>
                <a:gd name="T4" fmla="*/ 34642 w 16"/>
                <a:gd name="T5" fmla="*/ 15772 h 8"/>
                <a:gd name="T6" fmla="*/ 66895 w 16"/>
                <a:gd name="T7" fmla="*/ 15772 h 8"/>
                <a:gd name="T8" fmla="*/ 34642 w 16"/>
                <a:gd name="T9" fmla="*/ 15772 h 8"/>
                <a:gd name="T10" fmla="*/ 66895 w 16"/>
                <a:gd name="T11" fmla="*/ 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56" name="Line 460"/>
            <p:cNvSpPr>
              <a:spLocks noChangeShapeType="1"/>
            </p:cNvSpPr>
            <p:nvPr/>
          </p:nvSpPr>
          <p:spPr bwMode="auto">
            <a:xfrm flipV="1">
              <a:off x="4448627" y="2218289"/>
              <a:ext cx="2909" cy="1693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7" name="Line 461"/>
            <p:cNvSpPr>
              <a:spLocks noChangeShapeType="1"/>
            </p:cNvSpPr>
            <p:nvPr/>
          </p:nvSpPr>
          <p:spPr bwMode="auto">
            <a:xfrm>
              <a:off x="4464636" y="2254035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Rectangle 463"/>
            <p:cNvSpPr>
              <a:spLocks noChangeArrowheads="1"/>
            </p:cNvSpPr>
            <p:nvPr/>
          </p:nvSpPr>
          <p:spPr bwMode="auto">
            <a:xfrm>
              <a:off x="7126708" y="3286168"/>
              <a:ext cx="16506" cy="17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559" name="Line 465"/>
            <p:cNvSpPr>
              <a:spLocks noChangeShapeType="1"/>
            </p:cNvSpPr>
            <p:nvPr/>
          </p:nvSpPr>
          <p:spPr bwMode="auto">
            <a:xfrm>
              <a:off x="7127866" y="3301985"/>
              <a:ext cx="16009" cy="188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466"/>
            <p:cNvSpPr>
              <a:spLocks/>
            </p:cNvSpPr>
            <p:nvPr/>
          </p:nvSpPr>
          <p:spPr bwMode="auto">
            <a:xfrm>
              <a:off x="3974039" y="2217091"/>
              <a:ext cx="110591" cy="123501"/>
            </a:xfrm>
            <a:custGeom>
              <a:avLst/>
              <a:gdLst>
                <a:gd name="T0" fmla="*/ 126159 w 56"/>
                <a:gd name="T1" fmla="*/ 18986 h 56"/>
                <a:gd name="T2" fmla="*/ 157993 w 56"/>
                <a:gd name="T3" fmla="*/ 40684 h 56"/>
                <a:gd name="T4" fmla="*/ 224020 w 56"/>
                <a:gd name="T5" fmla="*/ 40684 h 56"/>
                <a:gd name="T6" fmla="*/ 224020 w 56"/>
                <a:gd name="T7" fmla="*/ 78655 h 56"/>
                <a:gd name="T8" fmla="*/ 191007 w 56"/>
                <a:gd name="T9" fmla="*/ 117983 h 56"/>
                <a:gd name="T10" fmla="*/ 31834 w 56"/>
                <a:gd name="T11" fmla="*/ 136969 h 56"/>
                <a:gd name="T12" fmla="*/ 0 w 56"/>
                <a:gd name="T13" fmla="*/ 117983 h 56"/>
                <a:gd name="T14" fmla="*/ 31834 w 56"/>
                <a:gd name="T15" fmla="*/ 117983 h 56"/>
                <a:gd name="T16" fmla="*/ 97861 w 56"/>
                <a:gd name="T17" fmla="*/ 78655 h 56"/>
                <a:gd name="T18" fmla="*/ 31834 w 56"/>
                <a:gd name="T19" fmla="*/ 59670 h 56"/>
                <a:gd name="T20" fmla="*/ 66027 w 56"/>
                <a:gd name="T21" fmla="*/ 59670 h 56"/>
                <a:gd name="T22" fmla="*/ 31834 w 56"/>
                <a:gd name="T23" fmla="*/ 40684 h 56"/>
                <a:gd name="T24" fmla="*/ 66027 w 56"/>
                <a:gd name="T25" fmla="*/ 40684 h 56"/>
                <a:gd name="T26" fmla="*/ 97861 w 56"/>
                <a:gd name="T27" fmla="*/ 40684 h 56"/>
                <a:gd name="T28" fmla="*/ 126159 w 56"/>
                <a:gd name="T29" fmla="*/ 18986 h 56"/>
                <a:gd name="T30" fmla="*/ 97861 w 56"/>
                <a:gd name="T31" fmla="*/ 18986 h 56"/>
                <a:gd name="T32" fmla="*/ 126159 w 56"/>
                <a:gd name="T33" fmla="*/ 0 h 56"/>
                <a:gd name="T34" fmla="*/ 157993 w 56"/>
                <a:gd name="T35" fmla="*/ 0 h 56"/>
                <a:gd name="T36" fmla="*/ 126159 w 56"/>
                <a:gd name="T37" fmla="*/ 18986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56"/>
                <a:gd name="T59" fmla="*/ 56 w 5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58" name="Freeform 467"/>
            <p:cNvSpPr>
              <a:spLocks/>
            </p:cNvSpPr>
            <p:nvPr/>
          </p:nvSpPr>
          <p:spPr bwMode="auto">
            <a:xfrm>
              <a:off x="4290131" y="2271644"/>
              <a:ext cx="94910" cy="85617"/>
            </a:xfrm>
            <a:custGeom>
              <a:avLst/>
              <a:gdLst>
                <a:gd name="T0" fmla="*/ 0 w 48"/>
                <a:gd name="T1" fmla="*/ 75242 h 40"/>
                <a:gd name="T2" fmla="*/ 66895 w 48"/>
                <a:gd name="T3" fmla="*/ 18810 h 40"/>
                <a:gd name="T4" fmla="*/ 66895 w 48"/>
                <a:gd name="T5" fmla="*/ 37621 h 40"/>
                <a:gd name="T6" fmla="*/ 101538 w 48"/>
                <a:gd name="T7" fmla="*/ 37621 h 40"/>
                <a:gd name="T8" fmla="*/ 138569 w 48"/>
                <a:gd name="T9" fmla="*/ 37621 h 40"/>
                <a:gd name="T10" fmla="*/ 101538 w 48"/>
                <a:gd name="T11" fmla="*/ 18810 h 40"/>
                <a:gd name="T12" fmla="*/ 205465 w 48"/>
                <a:gd name="T13" fmla="*/ 0 h 40"/>
                <a:gd name="T14" fmla="*/ 172017 w 48"/>
                <a:gd name="T15" fmla="*/ 37621 h 40"/>
                <a:gd name="T16" fmla="*/ 138569 w 48"/>
                <a:gd name="T17" fmla="*/ 57775 h 40"/>
                <a:gd name="T18" fmla="*/ 138569 w 48"/>
                <a:gd name="T19" fmla="*/ 94052 h 40"/>
                <a:gd name="T20" fmla="*/ 66895 w 48"/>
                <a:gd name="T21" fmla="*/ 75242 h 40"/>
                <a:gd name="T22" fmla="*/ 0 w 48"/>
                <a:gd name="T23" fmla="*/ 75242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0"/>
                <a:gd name="T38" fmla="*/ 48 w 48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59" name="Freeform 468"/>
            <p:cNvSpPr>
              <a:spLocks/>
            </p:cNvSpPr>
            <p:nvPr/>
          </p:nvSpPr>
          <p:spPr bwMode="auto">
            <a:xfrm>
              <a:off x="4590543" y="2394387"/>
              <a:ext cx="129573" cy="68948"/>
            </a:xfrm>
            <a:custGeom>
              <a:avLst/>
              <a:gdLst>
                <a:gd name="T0" fmla="*/ 0 w 64"/>
                <a:gd name="T1" fmla="*/ 29 h 32"/>
                <a:gd name="T2" fmla="*/ 29 w 64"/>
                <a:gd name="T3" fmla="*/ 43 h 32"/>
                <a:gd name="T4" fmla="*/ 85 w 64"/>
                <a:gd name="T5" fmla="*/ 58 h 32"/>
                <a:gd name="T6" fmla="*/ 172 w 64"/>
                <a:gd name="T7" fmla="*/ 29 h 32"/>
                <a:gd name="T8" fmla="*/ 228 w 64"/>
                <a:gd name="T9" fmla="*/ 29 h 32"/>
                <a:gd name="T10" fmla="*/ 228 w 64"/>
                <a:gd name="T11" fmla="*/ 14 h 32"/>
                <a:gd name="T12" fmla="*/ 201 w 64"/>
                <a:gd name="T13" fmla="*/ 14 h 32"/>
                <a:gd name="T14" fmla="*/ 144 w 64"/>
                <a:gd name="T15" fmla="*/ 14 h 32"/>
                <a:gd name="T16" fmla="*/ 56 w 64"/>
                <a:gd name="T17" fmla="*/ 0 h 32"/>
                <a:gd name="T18" fmla="*/ 0 w 64"/>
                <a:gd name="T19" fmla="*/ 2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60" name="Freeform 469"/>
            <p:cNvSpPr>
              <a:spLocks/>
            </p:cNvSpPr>
            <p:nvPr/>
          </p:nvSpPr>
          <p:spPr bwMode="auto">
            <a:xfrm>
              <a:off x="4480777" y="2340592"/>
              <a:ext cx="142778" cy="86375"/>
            </a:xfrm>
            <a:custGeom>
              <a:avLst/>
              <a:gdLst>
                <a:gd name="T0" fmla="*/ 2147483647 w 72"/>
                <a:gd name="T1" fmla="*/ 2147483647 h 40"/>
                <a:gd name="T2" fmla="*/ 2147483647 w 72"/>
                <a:gd name="T3" fmla="*/ 2147483647 h 40"/>
                <a:gd name="T4" fmla="*/ 2147483647 w 72"/>
                <a:gd name="T5" fmla="*/ 2147483647 h 40"/>
                <a:gd name="T6" fmla="*/ 2147483647 w 72"/>
                <a:gd name="T7" fmla="*/ 2147483647 h 40"/>
                <a:gd name="T8" fmla="*/ 2147483647 w 72"/>
                <a:gd name="T9" fmla="*/ 0 h 40"/>
                <a:gd name="T10" fmla="*/ 0 w 72"/>
                <a:gd name="T11" fmla="*/ 2147483647 h 40"/>
                <a:gd name="T12" fmla="*/ 2147483647 w 72"/>
                <a:gd name="T13" fmla="*/ 2147483647 h 40"/>
                <a:gd name="T14" fmla="*/ 2147483647 w 72"/>
                <a:gd name="T15" fmla="*/ 2147483647 h 40"/>
                <a:gd name="T16" fmla="*/ 2147483647 w 72"/>
                <a:gd name="T17" fmla="*/ 2147483647 h 40"/>
                <a:gd name="T18" fmla="*/ 2147483647 w 72"/>
                <a:gd name="T19" fmla="*/ 2147483647 h 40"/>
                <a:gd name="T20" fmla="*/ 2147483647 w 72"/>
                <a:gd name="T21" fmla="*/ 2147483647 h 40"/>
                <a:gd name="T22" fmla="*/ 2147483647 w 72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0"/>
                <a:gd name="T38" fmla="*/ 72 w 7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60475" y="401638"/>
            <a:ext cx="7343775" cy="503237"/>
          </a:xfrm>
        </p:spPr>
        <p:txBody>
          <a:bodyPr/>
          <a:lstStyle/>
          <a:p>
            <a:pPr algn="l" eaLnBrk="1" hangingPunct="1"/>
            <a:r>
              <a:rPr lang="en-US" altLang="cs-CZ" sz="2400" smtClean="0">
                <a:solidFill>
                  <a:srgbClr val="0066CC"/>
                </a:solidFill>
                <a:latin typeface="Franklin Gothic Medium Cond" pitchFamily="34" charset="0"/>
                <a:cs typeface="Times New Roman" pitchFamily="18" charset="0"/>
              </a:rPr>
              <a:t>Basic Facts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01738" y="2911475"/>
            <a:ext cx="7246937" cy="3444875"/>
          </a:xfrm>
        </p:spPr>
        <p:txBody>
          <a:bodyPr/>
          <a:lstStyle/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Area: 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		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2,724,000 km</a:t>
            </a:r>
            <a:r>
              <a:rPr lang="en-US" sz="1700" baseline="30000" smtClean="0">
                <a:latin typeface="Franklin Gothic Book" pitchFamily="34" charset="0"/>
                <a:cs typeface="Tahoma" pitchFamily="34" charset="0"/>
              </a:rPr>
              <a:t>2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 (1,051,742 					sq.miles), 9</a:t>
            </a:r>
            <a:r>
              <a:rPr lang="en-US" sz="1700" baseline="30000" smtClean="0">
                <a:latin typeface="Franklin Gothic Book" pitchFamily="34" charset="0"/>
                <a:cs typeface="Tahoma" pitchFamily="34" charset="0"/>
              </a:rPr>
              <a:t>th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 largest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Population: </a:t>
            </a:r>
            <a:r>
              <a:rPr lang="en-US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	</a:t>
            </a:r>
            <a:r>
              <a:rPr lang="ru-RU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17,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9 </a:t>
            </a:r>
            <a:r>
              <a:rPr lang="en-US" sz="1800" smtClean="0">
                <a:latin typeface="Arial" charset="0"/>
                <a:cs typeface="Arial" charset="0"/>
              </a:rPr>
              <a:t>million people </a:t>
            </a:r>
            <a:r>
              <a:rPr lang="ru-RU" sz="1800" smtClean="0">
                <a:latin typeface="Arial" charset="0"/>
                <a:cs typeface="Arial" charset="0"/>
              </a:rPr>
              <a:t>(</a:t>
            </a:r>
            <a:r>
              <a:rPr lang="en-US" sz="1800" smtClean="0">
                <a:latin typeface="Arial" charset="0"/>
                <a:cs typeface="Arial" charset="0"/>
              </a:rPr>
              <a:t>201</a:t>
            </a:r>
            <a:r>
              <a:rPr lang="ru-RU" sz="1800" smtClean="0">
                <a:latin typeface="Arial" charset="0"/>
                <a:cs typeface="Arial" charset="0"/>
              </a:rPr>
              <a:t>7)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 </a:t>
            </a:r>
            <a:endParaRPr lang="en-US" sz="1700" smtClean="0">
              <a:latin typeface="Franklin Gothic Book" pitchFamily="34" charset="0"/>
              <a:cs typeface="Tahoma" pitchFamily="34" charset="0"/>
            </a:endParaRP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Official language: 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	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Kazakh, Russian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Political system: </a:t>
            </a:r>
            <a:r>
              <a:rPr lang="en-US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	</a:t>
            </a:r>
            <a:r>
              <a:rPr lang="ru-RU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Presidential republic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Head of State: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		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President 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Currency: </a:t>
            </a:r>
            <a:r>
              <a:rPr lang="en-US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	</a:t>
            </a:r>
            <a:r>
              <a:rPr lang="ru-RU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Tenge (KZT)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Capital: 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		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Astana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en-US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Administrative division:  </a:t>
            </a:r>
            <a:r>
              <a:rPr lang="en-US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</a:t>
            </a:r>
            <a:r>
              <a:rPr lang="ru-RU" sz="1700" smtClean="0">
                <a:solidFill>
                  <a:srgbClr val="0039A6"/>
                </a:solidFill>
                <a:latin typeface="Franklin Gothic Book" pitchFamily="34" charset="0"/>
                <a:cs typeface="Tahoma" pitchFamily="34" charset="0"/>
              </a:rPr>
              <a:t>	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14 regions + 2 cities ​of</a:t>
            </a:r>
            <a:r>
              <a:rPr lang="ru-RU" sz="1700" smtClean="0">
                <a:latin typeface="Franklin Gothic Book" pitchFamily="34" charset="0"/>
                <a:cs typeface="Tahoma" pitchFamily="34" charset="0"/>
              </a:rPr>
              <a:t> </a:t>
            </a:r>
            <a:r>
              <a:rPr lang="en-US" sz="1700" smtClean="0">
                <a:latin typeface="Franklin Gothic Book" pitchFamily="34" charset="0"/>
                <a:cs typeface="Tahoma" pitchFamily="34" charset="0"/>
              </a:rPr>
              <a:t>					republican significance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Char char="●"/>
            </a:pPr>
            <a:r>
              <a:rPr lang="ru-RU" sz="17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	</a:t>
            </a:r>
            <a:endParaRPr lang="en-US" sz="1700" smtClean="0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447800" y="2327275"/>
            <a:ext cx="29622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1700">
                <a:solidFill>
                  <a:srgbClr val="000000"/>
                </a:solidFill>
                <a:latin typeface="Franklin Gothic Book" pitchFamily="34" charset="0"/>
                <a:cs typeface="Tahoma" pitchFamily="34" charset="0"/>
              </a:rPr>
              <a:t>National Flag </a:t>
            </a:r>
          </a:p>
        </p:txBody>
      </p:sp>
      <p:pic>
        <p:nvPicPr>
          <p:cNvPr id="17413" name="Picture 11" descr="File:Emblem of Kazakhsta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1120775"/>
            <a:ext cx="11572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https://upload.wikimedia.org/wikipedia/commons/thumb/d/d3/Flag_of_Kazakhstan.svg/600px-Flag_of_Kazakhsta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1013" y="1117600"/>
            <a:ext cx="2382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5-конечная звезда 160"/>
          <p:cNvSpPr/>
          <p:nvPr/>
        </p:nvSpPr>
        <p:spPr>
          <a:xfrm>
            <a:off x="4513263" y="3146425"/>
            <a:ext cx="71437" cy="7143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2" rIns="127985" bIns="639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rgbClr val="000000"/>
              </a:solidFill>
            </a:endParaRPr>
          </a:p>
        </p:txBody>
      </p:sp>
      <p:pic>
        <p:nvPicPr>
          <p:cNvPr id="17416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2587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32363" y="2205038"/>
            <a:ext cx="2962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1700">
                <a:solidFill>
                  <a:srgbClr val="000000"/>
                </a:solidFill>
                <a:latin typeface="Franklin Gothic Book" pitchFamily="34" charset="0"/>
                <a:cs typeface="Tahoma" pitchFamily="34" charset="0"/>
              </a:rPr>
              <a:t>National Emblem </a:t>
            </a:r>
          </a:p>
          <a:p>
            <a:endParaRPr lang="en-US" altLang="cs-CZ" sz="1700">
              <a:solidFill>
                <a:srgbClr val="000000"/>
              </a:solidFill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7418" name="Rectangle 155"/>
          <p:cNvSpPr>
            <a:spLocks noChangeArrowheads="1"/>
          </p:cNvSpPr>
          <p:nvPr/>
        </p:nvSpPr>
        <p:spPr bwMode="auto">
          <a:xfrm>
            <a:off x="468313" y="5942013"/>
            <a:ext cx="82089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 Out of 105 elements of Mendeleev’s Table, 99 elements have been discovered in subsoil of Kazakhstan, 70 elements have been explored and over 60 elements have been involved in production.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l="20508" t="20625" r="40820" b="3436"/>
          <a:stretch>
            <a:fillRect/>
          </a:stretch>
        </p:blipFill>
        <p:spPr bwMode="auto">
          <a:xfrm>
            <a:off x="4214813" y="642938"/>
            <a:ext cx="4714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857250" y="214313"/>
            <a:ext cx="75231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80000"/>
              </a:lnSpc>
              <a:spcBef>
                <a:spcPct val="20000"/>
              </a:spcBef>
            </a:pPr>
            <a:r>
              <a:rPr lang="en-US" altLang="cs-CZ" sz="2400" noProof="1">
                <a:solidFill>
                  <a:srgbClr val="0066CC"/>
                </a:solidFill>
                <a:latin typeface="Franklin Gothic Medium Cond" pitchFamily="34" charset="0"/>
              </a:rPr>
              <a:t>DOING BUSINESS 2017</a:t>
            </a:r>
            <a:endParaRPr lang="cs-CZ" altLang="cs-CZ" sz="240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>
              <a:lnSpc>
                <a:spcPct val="80000"/>
              </a:lnSpc>
              <a:spcBef>
                <a:spcPct val="20000"/>
              </a:spcBef>
            </a:pPr>
            <a:endParaRPr lang="cs-CZ" altLang="cs-CZ" sz="2400">
              <a:solidFill>
                <a:srgbClr val="D52B1E"/>
              </a:solidFill>
              <a:latin typeface="Franklin Gothic Medium Cond" pitchFamily="34" charset="0"/>
            </a:endParaRPr>
          </a:p>
          <a:p>
            <a:pPr marL="304800" indent="-304800" algn="just">
              <a:lnSpc>
                <a:spcPct val="80000"/>
              </a:lnSpc>
              <a:spcBef>
                <a:spcPct val="20000"/>
              </a:spcBef>
            </a:pPr>
            <a:endParaRPr lang="cs-CZ" altLang="cs-CZ" sz="2400">
              <a:solidFill>
                <a:srgbClr val="D52B1E"/>
              </a:solidFill>
              <a:latin typeface="Franklin Gothic Medium Cond" pitchFamily="34" charset="0"/>
            </a:endParaRPr>
          </a:p>
          <a:p>
            <a:pPr marL="304800" indent="-304800" algn="just">
              <a:lnSpc>
                <a:spcPct val="80000"/>
              </a:lnSpc>
              <a:spcBef>
                <a:spcPct val="20000"/>
              </a:spcBef>
            </a:pPr>
            <a:endParaRPr lang="cs-CZ" altLang="cs-CZ" sz="2400">
              <a:solidFill>
                <a:srgbClr val="D52B1E"/>
              </a:solidFill>
              <a:latin typeface="Franklin Gothic Medium Cond" pitchFamily="34" charset="0"/>
            </a:endParaRPr>
          </a:p>
          <a:p>
            <a:pPr marL="304800" indent="-304800" algn="just">
              <a:lnSpc>
                <a:spcPct val="80000"/>
              </a:lnSpc>
              <a:spcBef>
                <a:spcPct val="20000"/>
              </a:spcBef>
            </a:pPr>
            <a:endParaRPr lang="cs-CZ" altLang="cs-CZ" sz="2400">
              <a:solidFill>
                <a:srgbClr val="D52B1E"/>
              </a:solidFill>
              <a:latin typeface="Franklin Gothic Medium Cond" pitchFamily="34" charset="0"/>
            </a:endParaRPr>
          </a:p>
          <a:p>
            <a:pPr marL="304800" indent="-304800" algn="just">
              <a:lnSpc>
                <a:spcPct val="80000"/>
              </a:lnSpc>
              <a:spcBef>
                <a:spcPct val="20000"/>
              </a:spcBef>
            </a:pPr>
            <a:endParaRPr lang="cs-CZ" altLang="cs-CZ" sz="2400">
              <a:solidFill>
                <a:srgbClr val="D52B1E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cs-CZ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cs-CZ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cs-CZ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en-US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</a:pPr>
            <a:endParaRPr lang="cs-CZ" altLang="cs-CZ" sz="2400">
              <a:solidFill>
                <a:srgbClr val="072B51"/>
              </a:solidFill>
              <a:latin typeface="Franklin Gothic Medium Cond" pitchFamily="34" charset="0"/>
            </a:endParaRPr>
          </a:p>
          <a:p>
            <a:pPr marL="304800" indent="-304800">
              <a:lnSpc>
                <a:spcPct val="80000"/>
              </a:lnSpc>
              <a:buFont typeface="Arial" charset="0"/>
              <a:buNone/>
            </a:pPr>
            <a:r>
              <a:rPr lang="cs-CZ" altLang="cs-CZ" sz="2400">
                <a:solidFill>
                  <a:srgbClr val="072B51"/>
                </a:solidFill>
                <a:latin typeface="Franklin Gothic Medium Cond" pitchFamily="34" charset="0"/>
              </a:rPr>
              <a:t>	</a:t>
            </a:r>
            <a:endParaRPr lang="cs-CZ" altLang="cs-CZ" sz="2400">
              <a:latin typeface="Franklin Gothic Medium Cond" pitchFamily="34" charset="0"/>
            </a:endParaRPr>
          </a:p>
        </p:txBody>
      </p:sp>
      <p:sp>
        <p:nvSpPr>
          <p:cNvPr id="5" name="TextBox 62"/>
          <p:cNvSpPr txBox="1">
            <a:spLocks noChangeArrowheads="1"/>
          </p:cNvSpPr>
          <p:nvPr/>
        </p:nvSpPr>
        <p:spPr bwMode="auto">
          <a:xfrm>
            <a:off x="4276725" y="285750"/>
            <a:ext cx="4867275" cy="400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6" tIns="45704" rIns="91406" bIns="4570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Book" pitchFamily="34" charset="0"/>
                <a:cs typeface="Tahoma" pitchFamily="34" charset="0"/>
              </a:rPr>
              <a:t>Kazakhstan ranked </a:t>
            </a:r>
            <a:r>
              <a:rPr lang="ru-RU" sz="2000" b="1" dirty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35</a:t>
            </a:r>
            <a:r>
              <a:rPr lang="en-US" sz="2000" b="1" dirty="0" err="1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th</a:t>
            </a:r>
            <a:endParaRPr lang="ru-RU" sz="2000" dirty="0">
              <a:solidFill>
                <a:srgbClr val="000000"/>
              </a:solidFill>
              <a:latin typeface="Franklin Gothic Book" pitchFamily="34" charset="0"/>
              <a:cs typeface="Tahoma" pitchFamily="34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 l="22852" t="30000" r="33203" b="10938"/>
          <a:stretch>
            <a:fillRect/>
          </a:stretch>
        </p:blipFill>
        <p:spPr bwMode="auto">
          <a:xfrm>
            <a:off x="0" y="1285875"/>
            <a:ext cx="414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50" y="6215063"/>
            <a:ext cx="324961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1200" kern="0" noProof="1">
                <a:solidFill>
                  <a:srgbClr val="000000"/>
                </a:solidFill>
                <a:latin typeface="Franklin Gothic Book" pitchFamily="34" charset="0"/>
                <a:cs typeface="+mn-cs"/>
              </a:rPr>
              <a:t>Source: World Bank, Doing Business 201</a:t>
            </a:r>
            <a:r>
              <a:rPr lang="ru-RU" altLang="cs-CZ" sz="1200" kern="0" noProof="1">
                <a:solidFill>
                  <a:srgbClr val="000000"/>
                </a:solidFill>
                <a:latin typeface="Franklin Gothic Book" pitchFamily="34" charset="0"/>
                <a:cs typeface="+mn-cs"/>
              </a:rPr>
              <a:t>7</a:t>
            </a:r>
            <a:endParaRPr lang="ru-RU" dirty="0">
              <a:solidFill>
                <a:srgbClr val="000000"/>
              </a:solidFill>
              <a:latin typeface="Franklin Gothic Boo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2538" y="1536700"/>
            <a:ext cx="8020050" cy="385763"/>
          </a:xfrm>
        </p:spPr>
        <p:txBody>
          <a:bodyPr/>
          <a:lstStyle/>
          <a:p>
            <a:pPr marL="304800" indent="-304800" eaLnBrk="1" hangingPunct="1">
              <a:lnSpc>
                <a:spcPct val="80000"/>
              </a:lnSpc>
              <a:buFontTx/>
              <a:buNone/>
            </a:pPr>
            <a:r>
              <a:rPr lang="en-US" altLang="cs-CZ" sz="2200" noProof="1" smtClean="0">
                <a:solidFill>
                  <a:srgbClr val="0066CC"/>
                </a:solidFill>
                <a:latin typeface="Franklin Gothic Medium Cond" pitchFamily="34" charset="0"/>
              </a:rPr>
              <a:t>G</a:t>
            </a:r>
            <a:r>
              <a:rPr lang="cs-CZ" altLang="cs-CZ" sz="2200" smtClean="0">
                <a:solidFill>
                  <a:srgbClr val="0066CC"/>
                </a:solidFill>
                <a:latin typeface="Franklin Gothic Medium Cond" pitchFamily="34" charset="0"/>
              </a:rPr>
              <a:t>LOBAL COMPETITIVENESS INDEX RANKINGS</a:t>
            </a:r>
          </a:p>
          <a:p>
            <a:pPr marL="304800" indent="-304800" algn="just" eaLnBrk="1" hangingPunct="1">
              <a:lnSpc>
                <a:spcPct val="80000"/>
              </a:lnSpc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 eaLnBrk="1" hangingPunct="1">
              <a:lnSpc>
                <a:spcPct val="80000"/>
              </a:lnSpc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 eaLnBrk="1" hangingPunct="1">
              <a:lnSpc>
                <a:spcPct val="80000"/>
              </a:lnSpc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 eaLnBrk="1" hangingPunct="1">
              <a:lnSpc>
                <a:spcPct val="80000"/>
              </a:lnSpc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200" smtClean="0">
              <a:solidFill>
                <a:srgbClr val="0066CC"/>
              </a:solidFill>
              <a:latin typeface="Franklin Gothic Medium Cond" pitchFamily="34" charset="0"/>
            </a:endParaRPr>
          </a:p>
        </p:txBody>
      </p:sp>
      <p:pic>
        <p:nvPicPr>
          <p:cNvPr id="20482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587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utenova\Рабочий стол\картинки для 38\20130904140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52425"/>
            <a:ext cx="12874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60475" y="4016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2400" kern="0" dirty="0">
                <a:solidFill>
                  <a:srgbClr val="0066CC"/>
                </a:solidFill>
                <a:latin typeface="Franklin Gothic Medium Cond" pitchFamily="34" charset="0"/>
                <a:cs typeface="+mn-cs"/>
              </a:rPr>
              <a:t>Economy</a:t>
            </a:r>
          </a:p>
        </p:txBody>
      </p:sp>
      <p:sp>
        <p:nvSpPr>
          <p:cNvPr id="20485" name="Прямоугольник 14"/>
          <p:cNvSpPr>
            <a:spLocks noChangeArrowheads="1"/>
          </p:cNvSpPr>
          <p:nvPr/>
        </p:nvSpPr>
        <p:spPr bwMode="auto">
          <a:xfrm>
            <a:off x="1262063" y="5641975"/>
            <a:ext cx="5430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1200" noProof="1">
                <a:latin typeface="Franklin Gothic Book" pitchFamily="34" charset="0"/>
              </a:rPr>
              <a:t>Source: World Economic Forum, Global Competitiveness Report 2016-2017</a:t>
            </a:r>
            <a:endParaRPr lang="cs-CZ" altLang="cs-CZ" sz="1200">
              <a:latin typeface="Franklin Gothic Book" pitchFamily="34" charset="0"/>
            </a:endParaRPr>
          </a:p>
        </p:txBody>
      </p:sp>
      <p:graphicFrame>
        <p:nvGraphicFramePr>
          <p:cNvPr id="10" name="Group 96"/>
          <p:cNvGraphicFramePr>
            <a:graphicFrameLocks noGrp="1"/>
          </p:cNvGraphicFramePr>
          <p:nvPr/>
        </p:nvGraphicFramePr>
        <p:xfrm>
          <a:off x="500034" y="2143116"/>
          <a:ext cx="4000528" cy="311336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0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Rank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Country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Score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Switzerland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ru-RU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Singapore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ru-RU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ru-RU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lang="en-US" sz="1800" kern="1200" dirty="0" smtClean="0"/>
                        <a:t>Netherlands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ru-RU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Germany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ru-RU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Sweden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Russian Federation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Kazakhstan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noProof="1" smtClean="0">
                          <a:ln>
                            <a:noFill/>
                          </a:ln>
                          <a:effectLst/>
                        </a:rPr>
                        <a:t>Hungary</a:t>
                      </a:r>
                      <a:endParaRPr kumimoji="0" lang="ru-RU" sz="16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cs-CZ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Ukraine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4.0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138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Yemen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noProof="1" smtClean="0">
                          <a:ln>
                            <a:noFill/>
                          </a:ln>
                          <a:effectLst/>
                        </a:rPr>
                        <a:t>2.7</a:t>
                      </a:r>
                      <a:endParaRPr kumimoji="0" lang="cs-CZ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2409" marR="8240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1357313" y="8572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Kazakhstan</a:t>
            </a:r>
          </a:p>
          <a:p>
            <a:r>
              <a:rPr lang="en-US" b="1">
                <a:latin typeface="Calibri" pitchFamily="34" charset="0"/>
              </a:rPr>
              <a:t>53rd</a:t>
            </a:r>
            <a:r>
              <a:rPr lang="en-US">
                <a:latin typeface="Calibri" pitchFamily="34" charset="0"/>
              </a:rPr>
              <a:t> / 138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/>
          <a:srcRect l="29297" t="20625" r="27344" b="13750"/>
          <a:stretch>
            <a:fillRect/>
          </a:stretch>
        </p:blipFill>
        <p:spPr bwMode="auto">
          <a:xfrm>
            <a:off x="4643438" y="1916113"/>
            <a:ext cx="40020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2538" y="1536700"/>
            <a:ext cx="8020050" cy="385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The Travel &amp; Tourism Competitiveness Index 2015 Ranking</a:t>
            </a:r>
          </a:p>
          <a:p>
            <a:pPr marL="304800" indent="-3048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  <a:p>
            <a:pPr marL="304800" indent="-304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rgbClr val="0066CC"/>
              </a:solidFill>
              <a:latin typeface="Franklin Gothic Medium Cond" pitchFamily="34" charset="0"/>
            </a:endParaRPr>
          </a:p>
        </p:txBody>
      </p:sp>
      <p:pic>
        <p:nvPicPr>
          <p:cNvPr id="21506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587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60475" y="4016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2400" kern="0" dirty="0">
                <a:solidFill>
                  <a:srgbClr val="0066CC"/>
                </a:solidFill>
                <a:latin typeface="Franklin Gothic Medium Cond" pitchFamily="34" charset="0"/>
                <a:cs typeface="+mn-cs"/>
              </a:rPr>
              <a:t>Economy</a:t>
            </a:r>
          </a:p>
        </p:txBody>
      </p:sp>
      <p:graphicFrame>
        <p:nvGraphicFramePr>
          <p:cNvPr id="10" name="Group 96"/>
          <p:cNvGraphicFramePr>
            <a:graphicFrameLocks noGrp="1"/>
          </p:cNvGraphicFramePr>
          <p:nvPr/>
        </p:nvGraphicFramePr>
        <p:xfrm>
          <a:off x="80516" y="1841490"/>
          <a:ext cx="4000528" cy="466344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0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39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Country/Economy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r>
                        <a:rPr lang="ru-RU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United Kingdom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r>
                        <a:rPr lang="ru-RU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Hungary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r>
                        <a:rPr lang="ru-RU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4.08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r>
                        <a:rPr lang="ru-RU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Russian Federation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r>
                        <a:rPr lang="ru-RU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Kazakhstan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r>
                        <a:rPr lang="ru-RU"/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Tajikistan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r>
                        <a:rPr lang="ru-RU" dirty="0"/>
                        <a:t>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1357313" y="8572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Kazakhstan</a:t>
            </a:r>
          </a:p>
          <a:p>
            <a:r>
              <a:rPr lang="en-US" b="1">
                <a:latin typeface="Calibri" pitchFamily="34" charset="0"/>
              </a:rPr>
              <a:t>85th</a:t>
            </a:r>
            <a:r>
              <a:rPr lang="en-US">
                <a:latin typeface="Calibri" pitchFamily="34" charset="0"/>
              </a:rPr>
              <a:t> / 141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 l="35156" t="22501" r="12109" b="10001"/>
          <a:stretch>
            <a:fillRect/>
          </a:stretch>
        </p:blipFill>
        <p:spPr bwMode="auto">
          <a:xfrm>
            <a:off x="4589463" y="2286000"/>
            <a:ext cx="45545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l="12305" t="16875" r="13867" b="12811"/>
          <a:stretch>
            <a:fillRect/>
          </a:stretch>
        </p:blipFill>
        <p:spPr bwMode="auto">
          <a:xfrm>
            <a:off x="0" y="-214313"/>
            <a:ext cx="9144000" cy="7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0" descr="data:image/jpeg;base64,/9j/4AAQSkZJRgABAQAAAQABAAD/2wCEAAkGBhQSERUUERQWFRQWFhgYGRgYFxgYFRgVGhoWFxUUFhgXHiYfGBwlGRgXHy8hIycpLCwsGh4xNTAqNSYrLCkBCQoKDgwOGg8PGi8lHyUvNC8qMDAsLCoyKiwsNDEsLi8sNC0qLC8sLC4qLCkqLywvLCksLCwsLTQsLCwpLCwpLP/AABEIAMwA+AMBIgACEQEDEQH/xAAcAAEAAQUBAQAAAAAAAAAAAAAABAEDBQYHAgj/xABBEAABAwIEAwYDBQYFBAMBAAABAAIRAyEEEjFBBSJRBhNhcYGRBzKhQlKx0fAUIzOCwfFTYnKS4SRDssIWY9IV/8QAGwEBAAIDAQEAAAAAAAAAAAAAAAQGAgMFAQf/xAAyEQABBAECBAMIAAcBAAAAAAABAAIDEQQhMQUSQVETYXEigZGhscHR8AYUIzJC4fEz/9oADAMBAAIRAxEAPwDuKIiIiIiIiIiIiIqFyIqosNjO2GDpEtfiKQI1GaSPRsqG74jYGY7+fJjyPfKsxG8i6Kw523VrZUWEodtcG8AtxFODuZAnoSQIPgp+G4vRqfw6tNx6BwJ9pWJBG6zBvZTERF4iIiIiIiIiIiIiKiqqIiIiIiIiIiIiIiIiIiIiIiqiIiIiIiIvFWqGgucQABJJMAAakk6BW8bjWUmOqVHBrGiSTsFxntn2wrY12QAtw8nLTFnVCL5qnsYatkcfOaulqkk5Bta2ntD8VmhzqeCa2oRY1HGKYP8AlGrvP8VpmM43ia5mvWNQGeSYYJ2DWkAecKNw3hj6rLNDGMa7MGtl+xDjN4Mi9gFsj+y1R4aaVMtYGCSXM5yZksIMOHn0XUx5cPm8J7O9lxH78FzsiHL5fFa7tQA3/Hv1WIp1WtF6DOkCY8ueZ9fdVxWBpuaHZAzW8/Nf5d/7QslT4BWgNa0AuzQ03flYOd48JIAAmSfArLv7JsDGt+d7+UPyuLWcpIcA2NxoT5oY+H4rxJHY12BJBHmLpYsPEMgFr623IAIPwtaKeGjSLDS+1zePNSME11wA5w8JJtaQb+C3TCdiQH/vamZrACWAZSS6RY6xbRZSl2fpMLXYcFkTzg3I6GfmHt5nQ55vEsSSIxct+mnz0K9wsDMZKJHOrvevy1BWjYDtnjMM+M7oaP4dUFzSBrB1afIgWNl0Ps58QKGKIY79zWNsjyIcf8jtD5WK0rtbkcHM7otqtIJcIuwiMzyNdrybnXVapUEgSOb9dFhicOZNBziwfP8AdQfNbMvPdFNymj6dfwR5L6JRcx7E9vzTLaGLcSwwKdVx+XoyoTt0dtuunArmzQuhdyuU6KZsreZqIiLStqIiIiKiqiIqIkKqIqIqqiIiIiIiIiIiIiIqoiIiKhKqtT+JHHv2fCOa0xUrfu2+up9pWTWlxDQsXuDWlxWi9uu2Rxtf9novDcOx0F+znXGY9QDoPVSeA8LbUqxzEM+eQCDkEZQAZDjJIGi1jhHC3Gk8jLDiIB+Z2UZjksQTqALaWW04Wuyjh21TUe2qQW7ZCP8ADI1FouSD4qNlY7pZCI6PKeUgWSTV7V616HZMXJMYDrqxzEmhptQ+XxW24KoXVCLDKxo/diRrytqsmPr9k3AIm8XvdSDnsESGta0gtc4uu4jrAMRI36EaNheMupMN/m5gDq22XNA3AOsKRS7TVgC0VWuEFrebra7T01122UD+abYFIc6PcX+FtoyuDnNBpuMEmHgZWxaTs7mjaCehUl7qZptAc4kFuhcTAIbaPAlQeHcWDhmNX7AGTKGmmSWgt6nSxvYepmYusW02tY1vKyZDso00HKdR5QV0GAyajVSQ9tWFFxlJ5IhvM0auaGgtE3gPDiIj18YjzxHDmlRL4Jys5Yl7u8Mc0XABcAdDBnqr9fGkMBqOH2jmDhyl2Yg5YkgSAAdYCg4bjrmUstRwqudpPKb20aL79NLLaIX3dWB81sax0rTyrTjiKrHlz8wJkPzTmc0/M0zpPgsPWYCXQDAJgHXKdL7/ANVsnaRpytqPeXPc90tFhlb/AAzAkm03JI1Gy1lz5drDTIAm5iPYaq44ErJGh9AE6V6fj7qj58L4JHRFxIGuvc/n92UV7Zncafn+vNdM+GXa/vG/slZ0vYP3bjq5g+yfFv1Hkub1Gxpoo7Ma6jVp1aZh7XAjzG3kRZe8QxRKw9+izwckxuHZfSKKJwriArUmVB9oCR0O4UtU8itFaQbREReL1ERERERERERERURVREVEVVREREREVURERFyn4l1DVxJEktoMBIEWzTJv6ey6q4wFx7tRjB3teb2BJi3ywAfCSf0Fkx7mu9nfovfDDwb2AsrFcDxrqTi54DmsdzN1LHWAJAuZI8bgFT8dTearnHM5oPeGAHAF2UugHoDEdBpda/wjFNpQcpdDgYGoMloM+5vay3FrxmcA0sc4jcDObjQ73JkdBdbcaJsz5clw9p9gkdPT3LT4kL4I42DRu4PWjpfrvoolThYc8ubmYS3kLDymLFpBs05RmHqoeI4dVc5rMoJmIczIYJiZiHCAf1CzmIxFPD0y4UnUubM8VJyuHRjmuyyXAH3Ks8KxhfDiC6HCDnNwADMzcCZg+Wy4keI4z+26xWnUitK18lMZi42U7nYC0X5AE+Sn0sA5hAIBeSOZuYCBJ+0CB7rKVuEl4kNYZiTUObaABlAEaq2MYOUm3ML+jlnsfxBvcF7BIBA+6JidYsrC2owGsGi3ZOMwcrQK6LWsPQLWgONOzRYNNoFyAXX9ljcbjmwR3gLTOYODhpBjKACb7E/SVMbjDbM2HF7jEi0SPmNtxAWE4o9pBeARzcziQYOgbmkz6W02uZTae4NJ30Xr2nEx3SRCyBZvrSwmKxPeNl0CCYY2zWNJ5eUaugAkmd1DwtdhzNaL7mLxq2T9V5x4vAdmbOUnMIa3oAPM6RaFTCYYMHKL3lx33nKutiMlDmNIA5Rr5k9vr76VEy5Gyl8nMTzGx5f82Xus+Bf9FY3EWuf0Oim4lwFzqbflCx9d/wDwF0JXaLRA1dd+E/FS+j3bjJDQfbl/CPZdAXHvhpi+7xFJv3szfUtc78RHquwql5TeWU0rZjO5owiIijKQiIiIiIiIiIiIiIiIiFERFREREVUREReKuh8iuJdr6UPcY+aGB3jMlrvCwIXbyFy/jeBzioxwaeZwId8sgy2Y0M76Lzn8Mhx7hbmWWPYNyP8AX3XOsJQ5+cQ4utrHLExHiJgrbqtSph3FmIBcMudvMHgAixaYkgEOEG9lCpV6+GkFtnTYiTlIixOvnM+KsUsUHOJJuTvY+y6vC8DJIPjUGG9AQST3BG3z9FW8jLjxjcB5nCjqCKrof0eqmsrGqc+clugAkARBgh03028k4JjCwyWQMsiWtIJJuZaRBkuOnRY/FuIJLWmTvYAwHamZt0heKdaoDzZozdBYXiYJ3j6qt5+K/AmLWu13BO9fu6nji0mTyyjSth0B6/FbbW4lOUNewF3MCQbCS0yJ1naVWrxC+aQQ7kJl+X/LvGWR5SZWpPp1HlucggEDQ3An7J+iydKuWg3eGZTlk0WsOW4y6GZj+qmSZM8Hh+Oyg7r+9f2lYsPOZmAmxpv5H8abqRSa5rzctZIIyUxOki4BJ2jpEnVXMbhuQi2RzHT3jsnMQI5GtFwBpvKx1DH0gM+HBc5wbJNSOuYco0sImND0WLpg1XFzzUDupjQSQJj0sZ08I7mNC+enN2UTL4vjwRkbny6X6rywSMreo+zEjeATKuVnGTsCPw3/AF0VKNdrbQAZN5En+pKt414MWkA76XtorGx4c3mBVBkY4ScpCjVXggxfx8R4/kojbuH3ReV7cHfa9tvO6g4vG5QWi5/NRpZKbZUuKOzQW+fDevmxbf8AK8AeVv8AldtC+dewuOdRbWqAw9oBbvDiQAb6rtPZHtW3GU7w2q0czdv9TfD8FVZyXuLuiskIDWhq2FERR1vRUlVWn8S4kHVqge4wwloGwjw8dZUDPzRhx+IW3rVLfBAZnUFuCpKwPZLi3fMqAuzd2/KCdYyh0TvErQPip2zrMxrcKys7D0msa57mzmcXSZJbfKBsNTKkQTiWISgVYWjI/okg9Fnvit21q4JtGnhyGPrFxNQgHKxsAhoNpJOu0eKxPw07e162LOFxFTv2ua4sqQAQW3N4EtInUSIXNuNdp6mKwZpV3mpUo1Guo1HGX5XBwqU3HVwsxwm9ipXw57RswAxOIe0PrNphtFpmMznNa6Y2AufAEbrO71ULnJcH3p2X0qi4hwT4t4tlekcQ+nVpVCA5jWtDmAuyyMtwRrDpkecrtwWQcCpMcgfsqoiLJbFREREVURERFpXaKkKdZ5Is8ZiegiCfHot1Wv8AbHAh9HNuLe+n1WLmB4or0GrrsuXVMR3hJM+vTQQoXdQTbfp4AKdWYRMA2/XkVHDiZtb2M+IKu+MWsYGN6KlTtLnlx6qPiafIYB02PlaNLqNgbF2RpAkSDAIN7gRe2il4hpFw7fQ2j1iUrYUuux+W22n0hRcjFbLkMnq+Xpp7j7ivY38sZYTv6rzWq7nS8y09DbVecNjnUs3d5QC0i8iNSIDgR6nqpFSnpPX+hVKGHInKQT906kEEWnXymdws+I40eRA5sgB7eR+3qt3D5ZI5R4f/AEff0UIYjva5DnAsaxwLyWg5ZBYOQff0AvcqgeXHV0esDxOghXhi2zHQHz2t9FarPcXQHBrbSXQNdwSei5+AyDAhL2vJadhsfSu/dT8l8udI2MR04bnX47baLH12ZKge2ACTmgQbTfyOn4KuLxGZuhG4vc+2ytYnEBpIHOJIDttbLH1sU6+kX/4UtsrWgvGx1rseqxdjuLgxw9oaXe/ZX8Vieuh6LHVDLujf1AUl+UNbcg7zrPht9VFFOYAkk++q5GTneJYFil1IsHwaJIN9ith4K6KDj95waPIcxPvlWx9kOLGhiqTwbFwa7xa6x/P0WtsGUBn3Z/3H5vy9ApuCkvaBqSAPORH1UZjaZRWTjbrC7NW4497nGm4Na0kCwJdBib/gFleD8T76nmiCHFrgNJEG3oQVpWMwzm4mrSYQGhwPlmAcWj+YlZ7sxVbR/wCndOdznOzH7TtSCNiGj2CpmHmStz3xTSaEkAdL6V2XfmgZ4Acwa7+7raymL49TpuLYc4jXKAQPC5F1oHbVor1X1MO4x3YmLZnAG0dYgeikcT4v+z1a1N5uHH1a7mafYhReGd4Wue5pGdxcBaQ2ABbraVEzeI5BL2SNAAOnuUvHxGx08HcfVcipcTABfneK2YEOBiNZuLgzEQs58ROJHFYXhtd5nEvoVBUOhcxtTLSe4dTDz6latxrDf9TVsWt7x/LpAk2jZe31qYpACc0mdMsQIjedforZGRyghVF39Nx62Va4aGf9xxFjNp5osIkWmAqV3S0x6el1CqtJMjosjgWU8jszjMDKInMZvJm1r/RZlYOFe0vPBMeadVr3tDwwg5SSA4gyASLx1hdX4H8X8U2vS/axSfRqkTkADmAnLmEE6HVrrwuQ4k8pjUXCl9nMc1ldj64LqbCHOaNXRcME6SYE+Ka9FmC7dui+ukXEMN8acYHCrUZRNEuINNoIdAiQHZiZg6kQV2nB4ttWmyoy7Xta5vk4Aj6FbQQVKZI1+yvIiL1bEREREXitSDmlrhIIgr2iIuX9o+A9xUd0Nx4iYWt1Hwf1+t11ftm4Nwj6hZnFOHED5skgPLfENk+i5picM2o0VKTg+m7Rw69DuCNwu9g5RrlK4ObigGwsfmzC2lxfyXrIOgVjIQYBI6dF7oucLOjouuyUHdcl8RGyrVpgiPEbnqlTD2vPuUqvsbfgpdSo2P7fmvXuCMae6w+LeyATSDHCxcIIcPEQoD8U5omnAGa0Na503JNjpKyuJdpbfqOhUHEUjcyPqVB/lmAcvTejqus3Ol5uf/KqsGvj3WGLjH2iRoDbYa6+a8Npud9nQX6aeN1lsPwV7uZxygEWIIn01hZUcPlsRY9BA8fNV/iHF2xO8KDU9T0H5K6mLhGT25f9rVGYRxDpaR92bGVKw+B7loc8/vHXa37rfvnxO3v0Wcxz6WGHND6p0ZNm+Lug+q18VC9xc4kk3JUPHkkmJfJsVKlayMBrFKw7CSANSYH9F0TgnZJtE06xOZzHB0GzZFwOuq0bg+CqVKrGUmlzy4ZQOuvtvK6hVwlS7MwJbYkTEj5o8Jkei4/8QZeRA1hhdQ6+vT7qVw+COS+fdY6ti3A97q5xdmHV0kz+P0VzhWJq1MQyoLd26wN8xIIj2crGF/id2ZJY3MTsS4umPb6qQQ9tSKYsRJM6HT9eSp3iua/nH929/NWXlbyFlf8AFXjFPvqz3VIzOAiNIAA3UKn2ihmT7UxEXzC0LzVqObXJrEAZTlvqTr+H1VKuHFNveASWnMesbrNzjIbkNk/UrNjGhob06LRu1HZLFE1MQWNLSZIaZcB1I39JWv8AZHhlOpimCtdgkwdCRoD1G/oul8Y7a0xRIBBsQI/V1ygYktOYGDMghWrhpyMmIwuHKdmnbfT5d1Ws2FmLO156myF13tFh8M7DFpa2Mp2AynYtjRcSLDeNJsszxDiDzTANYvLmyRJsZIh07722IWOoyGidV1IeES8LHLI4O5tdFDzMpk5DmNqu6kYAMynMbxa0yZFj0t+Ct1QIO0j+34KuBwrXOMuAsTcwLAmBG/TxVquIMDQrcubXtK/w7MbuFt41hfU/ZDi9DEYSk/DE921oYA75mlgDSx3iLfivlPBY9zSWgkTymNxMweosF9BfBKgG4F/NLnViSPu8jI9xdZDQrdFYeV0NERbFLREREREREXirSDmlrhIIIIOhBsQVwXtRwbE8HxBdS5sPUPLImm4f4dQbOA313G676o3EOHU69N1OswPY4QWuEj/g+IWyN/KVrkZzBcNwfH8PiYg9zV+488pP+R+h8jBUyrw0zdvqFf7V/BOo0l+Cd3jP8N5AePBrjZ/rB81oz8RjcE7I41KcfYqC3oHbeS6sWSfVcuXGF9ltTsIRIv0vdR6jTuSFhqXb2sD+8pMd4iWn+oXqp2+B1w59H7b7KScttb/VRhivvb6LIPw5tcqVw3DkVASCRfWIHjK17/5ydqHu78grFftjiHWY1rB4Ak/VRJ5o5Y3MJ3HS1JigkY4OA29FuuMxDGAlzgPYD8z9FrOO7WmYoH+b/wDK117alQzUcXeZWxcC7EYrER3NF5b94jKz/c6B7LlMxYI201vvOp/C6PiSOPtO9wWIYwuMkkk9VnuAdm62KfkosLjudGtHVztAug9nvg41sOxdTN/9dOQP5nm59APNTKnxHwmFd3OGw5dSYYLmZWtkWJaDd3mYnxXkkjWDdS8bEmyHVG21leA9l6fDMO+pZ9bIS58b7Mb0bMeJWtYvjJotJcToST1vJn1W5Yri1PFYLvaJzMfHgQQ4S0jYghc/7Rvpmi9r3ta50loJuYMgAdLKqcZf4s8cR1G/xO/wC7XC4aJDh1o+5QuGdqafeudVDm5iAHRYAfe3Fysxi+MijUk6HQ7SNR9QuY4jihLRT8YAjdy37DYQd21lQiaTQ1xOzgBmknyXOzMOOItfrrpXorBPFEHeyb7rHcT7SMq1m5pytOYkCeaQp/aXGg4Jz6Tpa6Lj7s83/PqtEdj+7ztdBMkE66HVp8eo2KzfC6jmcPc+p8lXvTTHUGKX/m1/sVKlwWsDHs6Ee9ePbGzlDTr2WvY3HM7sDLBAMmfm9NuijYLhAGHxRqEcjRlM72cI9YHuoOPZkyzoVa4himERSzNaQ2QTqRE6bZtFcsThrp4fEbJWv0I+CrnGM25wx7Nh9QsdTeZHmsvVAczOXguc50gWdsZI0i9vIrEFTMHgnPBInlEmNh1Phce6scEbHO/qN5jSrUmysFxDraKjqptPSR6q9TbEyhYHOANvHzXCbjudN4QGt9U5gpNCqzJvnzSOkRr5yuy/A/ifNWonUsY/wsL/APlHoFxwYdrXmCHAbj5SJAOuy3T4XY80uKU72e9zfAteDl/p7Lq8VNMa3lqisGGnAhfRSIi4anKqIiIiIiIiIqIiqrOJwjKgy1GNe3o5ocPYq6qoi1fHfDTh9XXDtaTuwuZ9GmPosVU+C+AOnfN8ng/i0rfUWzxH91r8NvZc+Z8EsCNXVz/Mwf8AopuG+EXD2a03v/1VHf8ArC3RF5zu7r3w29lieH9lMJQ/hYek09cgLv8AcZKk4/jFChHfVWU50zOAnyBU1cM7X1Hft+INYFxzODbxDf8Atx4AQY8VHml8Ntrq8MwBmSll0ALXbWVW1GSxwc1ws5pkEHcEar5241nwdSrh3WgwRsQLtP8AVdA+DmOfGKaT+5ZkcJ0a8h+eP5Q0n06rR+0WOGJxVSs4We8xvDRAH0hRpnB8YcV2+FwSY2VLC0ggVr57j7ro3wxwpbwhz3wRVdVqNHQCGD6sn1XN+O4jLiq3eCb2nZsDJHpCynZDj76OKZQpuc+jWd3bmXgh1g9o+y4a+8qF8RMLTGOLGOzd21rHHTmu7KfIOAUKQFz2uA0AIJ+YUnFY/Hy3h2pdr7vstXqva55jWJCyuM4q6o0F7p7x73vGgL+XUes+qj4gMFMEHmvIiw6Qd1jXPJbl6kO8jBB9wfoELQ6j2XSkHK7mqyr/ABirTJAbIBIiTJ9wruM4+79ko4cgRh88H7zXOzNafJzn+46L3w3g4qNcSWkhsnMRpI+Wd/K6xPEGgOLdjb0UhgaaB1Ch5LXf+poHp5adVYr5X0szqkun5LyIjm6ReNZ1WFcFew9Fz7D3XlzC2xV0IY5jfDZyj0pfPHPe5xL3WfM2r1HCOcJH914p1S0x+oV7C8Qc0OaCQHCCOokH8YXnEUSHcwiwI8Qbg2UoUAHMOq1a2QVSjUkq7RwZqO5Z0OlzYE6LOfD3s9TxuPp4eq5zA9riC0tmWtLo5gZ0UTi9BlLG16eHe402VHsa4kZiAS0nljUz6LnwxXll0h80IIFhRHDLTkbuDXeVz9SAukfBjg1PEYkPe4h2HAe1oHzSYEnYNN43lc+Y0DK0/bkny0H1k+i6N8D6FQY55DTkFJwedhcZQT1JGnmpWa0OifqvGakWu6IiKtKaqoiIiIiIiKiqqIiKqIiIiIiIiIiIuOfFPFMfjC1sS2mGu/1XP0BC7BVqZQSdACfZfPXFsSalZ9R2r3Fx8ySVEyn8rK7qx/w9j+JO552A+qk9n+OYnD4ath6OXK8uc8lsuEtbTImbC3uVgi1zswbrbS8z/b6KXiHcpcNwTHjMFYnDV3F5InXbZQrc7forRyRRaMFF26k8Kc9lUPFRzHiQHNJaWyMpMi+hI8k4o6Hul2cuJl0ky65zSbmTe6t13mRl3sozKRe/msB0Qa6nZCA3Rotx6/7Ueqx0XXt2IDcxNwI06kAx9YWR4hhu7sSDpoQRfxCw2Op8ro25vNboQ172h+1qHk88LHPj1IF/I0pFbEGmxrodzA6iBG2U/aHU2WNxjiabnuiczWxImCHGQJkiAb+XUK1XxLi0BxdAHLMwBN46XlUxIDmg9P7Kw5uLjwyM8IVe6qMObkzxPEjrrb77KnD8caZlusEXAIuCDqvGIdmcfBTaL2d2RBzE/wAuWDr4z/VQajywuAAOZuUyJiSDI6G2viVYJGviiA3XBFOdat4exWUxTw/RoaABvNwLn1N1imhZJz5bA1ge4WUB5WEUvHjW1Ts/xY4XFUa41pVGu82g8w9WyPVRKTzmzG5Mk+Z1W+0vhcW8Nq4+rVYWik5zGMknPOUB7nAAQdhM9QtFo01rgaySQlvTRZOJA1U2hzjxbceX2h/X3X0v8O8p4dhy1obLOaABmcCWlxjUmNV818MIbUaSJEiR1G49RZfWGApMbSY2k0NphrcoFgGxygeigcW9kNb31WUG5KkIqIuCpSqqqiqiIiIiIiIiIiIiIiIiIiIiKPxCmXUqjW6ljgPMggLgWIw5Di1wIcDBBEEHoQV9CrC9qcFTOHrVHU2Oe2m4hxaC4GLEEibKPPD4g32Xa4TxH+TeQW3zUuEYgfZ2Aj8/rKph2BpByhwjS+sQdPG6uV6at0nQ2+5n00XL6q+kU0EbqDWcBUvaQvL35TIurHFKRnMFep3PosyKAKjte5xc0ij0Vri1WC0RaxP5LH4x0gRv9VlsbTkXWI4lV/gBsANa4kA6OLspnzDGnyIXT4aAZmGtja4HGnviicD/AJaeiYlzXNADMsC5JmTufDyUGkR3ZU3EPDmkDcKDg8QxtOsxzMz3hgYZPIQ4F5jeW29VbOKRePyADqqXhTeCXHuCruBdy36qLVabz1KusCyfB+z9XGVmUaABqPmJIAsCSSTsBJ9FMdHTRzHZRb1WKdhXMdlcIMA6g2IDhp4EKRSas92j7IVMHiH0qpktIyuIgPbAhw8NvRY40CNVLgYDGHA7ha3u1pdt+H2Fbj+COwrzlAL6UjXUVGOjf5h5wtC4l8G8dScRTptrN2cx7RI/0vII+vmt9+CeAqswtV72lrKj2lk2zAAhzgOmgneCujqsOy34s7xHVWpYYHtFrgvZ/wCDOMqPBxAbQpzeXNc8jcNawkT5kLu1CiGNa0aNAA8gICuIoeTlyZJBf0WxjAzZERFFWaKqoiIiqqIiKqKkpKIqoiIiIiIiIiIiKxjsIKtN9N3yvaWmNYIiyvoi9BINhco4h8MMS1x7ssqN2ObKY8QbD0JWkYmnDoG1vZfRdUS0gdCvn/G4VzKjmvBDmkggiCCubkRNYLarvwbiEuUS2Uj2dlh8TSkLzRYJ5SSLaiLwMw9DIWSNCTAEk2AGpPQBbrgfhI52HY8P7uuZLmP+WCeUWu0xE6rSxjnigupk5cOO8GV1Wud4ilYrXMTS5iuyj4R4hxh1Sk0dQXuPtlH4rSu3PZEYHEd20uc1zGuDnADNaHRG2abbWXd4HAf5kcyrHH8+CWHljdZtaY1qtYnDQZ3O0WjrPmsmaPgugfCPs6zEVa3fUhUo90WOzCW5i5pa3/VabXEK65ZbFF4juipDCS6guZUqVltvwza7/wDpYbKDOfb7sHMfLLK6tW+DOAJkd80fdFS3lzNJ+q2Ls/2PwuCB/Z6Qa4iC8y6oR0LnXjwEBcrJ4rC+ItYDZC3shddlT8fwulXblr02VG9HtDgPETosbhexGBpuzMwtEO2OQGPLNMLOIq82R7RQJr1UotB1pUAVURa16iIiIiIiIiIiIiIiIiqqIiIqoiIiIiIiIiIiIiIih47g9Gt/FpMeermgn31UxEItZNcWm2mlBwXA6FEzSo02HqGgH31U6EReAAbI57nm3G0UPifCKOIZkr02VG9HCYPUHUHxCmIsgSDYWJFrVmfDLh4M/s4PgX1CPYuhbFhMGyk0MpMaxg0a0BoHoFfVFsfNJJ/e4n1NrENa3YIiItSyREREREREREREREREX//Z"/>
          <p:cNvSpPr>
            <a:spLocks noChangeAspect="1" noChangeArrowheads="1"/>
          </p:cNvSpPr>
          <p:nvPr/>
        </p:nvSpPr>
        <p:spPr bwMode="auto">
          <a:xfrm>
            <a:off x="4352925" y="-939800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7650" name="Picture 2" descr="http://www.freeflagicons.com/download/?series=glossy_round_icon&amp;country=kazakhstan&amp;size=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58763"/>
            <a:ext cx="1122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60475" y="4016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2400" kern="0" dirty="0">
                <a:solidFill>
                  <a:srgbClr val="0066CC"/>
                </a:solidFill>
                <a:latin typeface="Franklin Gothic Medium Cond" pitchFamily="34" charset="0"/>
                <a:cs typeface="+mn-cs"/>
              </a:rPr>
              <a:t>Tourism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19400" y="527050"/>
            <a:ext cx="5791200" cy="34369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altLang="cs-CZ" sz="1200" smtClean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altLang="cs-CZ" sz="1200" smtClean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altLang="cs-CZ" sz="1200" smtClean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altLang="cs-CZ" sz="1200" smtClean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altLang="cs-CZ" sz="120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GB" altLang="cs-CZ" sz="1200" smtClean="0">
              <a:solidFill>
                <a:srgbClr val="C0000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GB" altLang="cs-CZ" sz="1200" smtClean="0">
              <a:solidFill>
                <a:srgbClr val="C0000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smtClean="0">
                <a:solidFill>
                  <a:srgbClr val="0066CC"/>
                </a:solidFill>
                <a:latin typeface="Franklin Gothic Book" pitchFamily="34" charset="0"/>
                <a:cs typeface="Tahoma" pitchFamily="34" charset="0"/>
              </a:rPr>
              <a:t>Astana</a:t>
            </a:r>
            <a:r>
              <a:rPr lang="en-US" altLang="cs-CZ" sz="1200" smtClean="0">
                <a:latin typeface="Franklin Gothic Book" pitchFamily="34" charset="0"/>
                <a:cs typeface="Tahoma" pitchFamily="34" charset="0"/>
              </a:rPr>
              <a:t> has gained its status as the main city of the country on December 10, 1997.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cs-CZ" sz="1200" smtClean="0">
                <a:latin typeface="Franklin Gothic Book" pitchFamily="34" charset="0"/>
                <a:cs typeface="Tahoma" pitchFamily="34" charset="0"/>
              </a:rPr>
              <a:t>It is a large political, administrative, business and cultural centre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cs-CZ" sz="1200" smtClean="0">
                <a:latin typeface="Franklin Gothic Book" pitchFamily="34" charset="0"/>
                <a:cs typeface="Tahoma" pitchFamily="34" charset="0"/>
              </a:rPr>
              <a:t>with population of over 800 thousand people. </a:t>
            </a:r>
            <a:endParaRPr lang="ru-RU" altLang="cs-CZ" sz="1200" smtClean="0">
              <a:latin typeface="Franklin Gothic Book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cs-CZ" sz="1200" smtClean="0">
                <a:latin typeface="Franklin Gothic Book" pitchFamily="34" charset="0"/>
                <a:cs typeface="Tahoma" pitchFamily="34" charset="0"/>
              </a:rPr>
              <a:t>In July, 1999 Astana was declared a “World City” by UNESCO</a:t>
            </a:r>
            <a:r>
              <a:rPr lang="ru-RU" altLang="cs-CZ" sz="1200" smtClean="0">
                <a:latin typeface="Franklin Gothic Book" pitchFamily="34" charset="0"/>
                <a:cs typeface="Tahoma" pitchFamily="34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cs-CZ" sz="1200" smtClean="0">
              <a:latin typeface="Franklin Gothic Book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cs-CZ" sz="1200" smtClean="0">
                <a:latin typeface="Franklin Gothic Book" pitchFamily="34" charset="0"/>
              </a:rPr>
              <a:t> </a:t>
            </a:r>
            <a:endParaRPr lang="en-US" altLang="cs-CZ" sz="1200" smtClean="0">
              <a:latin typeface="Franklin Gothic Book" pitchFamily="34" charset="0"/>
            </a:endParaRPr>
          </a:p>
        </p:txBody>
      </p:sp>
      <p:pic>
        <p:nvPicPr>
          <p:cNvPr id="18" name="Picture 4" descr="C:\Documents and Settings\utenova\Рабочий стол\207_3_d7a8c8324d5a8836e3086d99eb43a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76" y="795366"/>
            <a:ext cx="2284524" cy="151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6" descr="C:\Documents and Settings\utenova\Рабочий стол\Hazret-Sultan-mosque-Astana-Kazakhstan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225" y="1094319"/>
            <a:ext cx="2033408" cy="152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6" descr="http://www.kazakhembus.com/sites/default/files/photos/expo-2017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9100" y="307975"/>
            <a:ext cx="736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23"/>
          <p:cNvSpPr>
            <a:spLocks noChangeArrowheads="1"/>
          </p:cNvSpPr>
          <p:nvPr/>
        </p:nvSpPr>
        <p:spPr bwMode="auto">
          <a:xfrm>
            <a:off x="746125" y="5815013"/>
            <a:ext cx="243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Franklin Gothic Book" pitchFamily="34" charset="0"/>
              </a:rPr>
              <a:t>The tallest skyscraper in Central Asia </a:t>
            </a:r>
            <a:r>
              <a:rPr lang="kk-KZ" sz="1200">
                <a:solidFill>
                  <a:srgbClr val="000000"/>
                </a:solidFill>
                <a:latin typeface="Franklin Gothic Book" pitchFamily="34" charset="0"/>
              </a:rPr>
              <a:t>“</a:t>
            </a:r>
            <a:r>
              <a:rPr lang="en-US" sz="1200">
                <a:solidFill>
                  <a:srgbClr val="000000"/>
                </a:solidFill>
                <a:latin typeface="Franklin Gothic Book" pitchFamily="34" charset="0"/>
              </a:rPr>
              <a:t>Abu Dhabi Plaza</a:t>
            </a:r>
            <a:r>
              <a:rPr lang="en-US" altLang="cs-CZ" sz="1200">
                <a:solidFill>
                  <a:srgbClr val="000000"/>
                </a:solidFill>
                <a:latin typeface="Franklin Gothic Book" pitchFamily="34" charset="0"/>
              </a:rPr>
              <a:t>” is planned to be completed in 2017</a:t>
            </a:r>
            <a:r>
              <a:rPr lang="en-US" sz="120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endParaRPr lang="ru-RU" sz="1200">
              <a:solidFill>
                <a:srgbClr val="000000"/>
              </a:solidFill>
              <a:latin typeface="Franklin Gothic Book" pitchFamily="34" charset="0"/>
            </a:endParaRPr>
          </a:p>
        </p:txBody>
      </p:sp>
      <p:pic>
        <p:nvPicPr>
          <p:cNvPr id="25" name="Picture 3" descr="C:\Documents and Settings\utenova\Рабочий стол\картинки для брошюры\Новая папка\ADP_15_760px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980" y="3047999"/>
            <a:ext cx="1595694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4" descr="http://prirodadi.ru/wp-content/uploads/2014/04/Astana-Bayterek-f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8724" y="970168"/>
            <a:ext cx="2251075" cy="148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Комплекс ЭКСПО-2017 будет самодостаточным городским районом. и объединит научные, технологические и культурные объекты."/>
          <p:cNvPicPr>
            <a:picLocks noChangeAspect="1" noChangeArrowheads="1"/>
          </p:cNvPicPr>
          <p:nvPr/>
        </p:nvPicPr>
        <p:blipFill>
          <a:blip r:embed="rId8" cstate="print"/>
          <a:srcRect b="15102"/>
          <a:stretch>
            <a:fillRect/>
          </a:stretch>
        </p:blipFill>
        <p:spPr bwMode="auto">
          <a:xfrm>
            <a:off x="4267202" y="3590927"/>
            <a:ext cx="2347132" cy="1457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60" name="Прямоугольник 15"/>
          <p:cNvSpPr>
            <a:spLocks noChangeArrowheads="1"/>
          </p:cNvSpPr>
          <p:nvPr/>
        </p:nvSpPr>
        <p:spPr bwMode="auto">
          <a:xfrm>
            <a:off x="3438525" y="5073650"/>
            <a:ext cx="4019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1200">
                <a:solidFill>
                  <a:srgbClr val="000000"/>
                </a:solidFill>
                <a:latin typeface="Franklin Gothic Book" pitchFamily="34" charset="0"/>
              </a:rPr>
              <a:t>Astana will host an International Exposition </a:t>
            </a:r>
          </a:p>
          <a:p>
            <a:r>
              <a:rPr lang="en-US" altLang="cs-CZ" sz="1200">
                <a:solidFill>
                  <a:srgbClr val="000000"/>
                </a:solidFill>
                <a:latin typeface="Franklin Gothic Book" pitchFamily="34" charset="0"/>
              </a:rPr>
              <a:t>EXPO-2017 “Future Energy”. </a:t>
            </a:r>
          </a:p>
          <a:p>
            <a:r>
              <a:rPr lang="en-US" altLang="cs-CZ" sz="1200">
                <a:solidFill>
                  <a:srgbClr val="000000"/>
                </a:solidFill>
                <a:latin typeface="Franklin Gothic Book" pitchFamily="34" charset="0"/>
              </a:rPr>
              <a:t>The exhibition complex "Astana EXPO-2017" will be self-sufficient urban area with a territory of 174 hectares (430 acres), which will bring together the scientific, technological and cultural facilities, surrounded by open space, residential complexes, shopping and business centers.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478</Words>
  <Application>Microsoft Office PowerPoint</Application>
  <PresentationFormat>Diavetítés a képernyőre (4:3 oldalarány)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Franklin Gothic Book</vt:lpstr>
      <vt:lpstr>Franklin Gothic Medium Cond</vt:lpstr>
      <vt:lpstr>Georgia</vt:lpstr>
      <vt:lpstr>Tahoma</vt:lpstr>
      <vt:lpstr>Times New Roman</vt:lpstr>
      <vt:lpstr>Verdana</vt:lpstr>
      <vt:lpstr>Тема Office</vt:lpstr>
      <vt:lpstr>PowerPoint-bemutató</vt:lpstr>
      <vt:lpstr>PowerPoint-bemutató</vt:lpstr>
      <vt:lpstr>PowerPoint-bemutató</vt:lpstr>
      <vt:lpstr>Basic Facts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very much   for you kind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Ulvi Garasharuv</cp:lastModifiedBy>
  <cp:revision>51</cp:revision>
  <dcterms:created xsi:type="dcterms:W3CDTF">2017-04-03T14:50:39Z</dcterms:created>
  <dcterms:modified xsi:type="dcterms:W3CDTF">2019-01-18T13:00:17Z</dcterms:modified>
</cp:coreProperties>
</file>